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43"/>
  </p:handoutMasterIdLst>
  <p:sldIdLst>
    <p:sldId id="1886" r:id="rId3"/>
    <p:sldId id="1884" r:id="rId5"/>
    <p:sldId id="1876" r:id="rId6"/>
    <p:sldId id="1860" r:id="rId7"/>
    <p:sldId id="1885" r:id="rId8"/>
    <p:sldId id="1910" r:id="rId9"/>
    <p:sldId id="1911" r:id="rId10"/>
    <p:sldId id="1912" r:id="rId11"/>
    <p:sldId id="1913" r:id="rId12"/>
    <p:sldId id="1914" r:id="rId13"/>
    <p:sldId id="1847" r:id="rId14"/>
    <p:sldId id="1948" r:id="rId15"/>
    <p:sldId id="1844" r:id="rId16"/>
    <p:sldId id="1915" r:id="rId17"/>
    <p:sldId id="1949" r:id="rId18"/>
    <p:sldId id="1916" r:id="rId19"/>
    <p:sldId id="1917" r:id="rId20"/>
    <p:sldId id="1951" r:id="rId21"/>
    <p:sldId id="1952" r:id="rId22"/>
    <p:sldId id="1920" r:id="rId23"/>
    <p:sldId id="1921" r:id="rId24"/>
    <p:sldId id="1953" r:id="rId25"/>
    <p:sldId id="1954" r:id="rId26"/>
    <p:sldId id="1924" r:id="rId27"/>
    <p:sldId id="1955" r:id="rId28"/>
    <p:sldId id="1848" r:id="rId29"/>
    <p:sldId id="1926" r:id="rId30"/>
    <p:sldId id="1930" r:id="rId31"/>
    <p:sldId id="1927" r:id="rId32"/>
    <p:sldId id="1928" r:id="rId33"/>
    <p:sldId id="1931" r:id="rId34"/>
    <p:sldId id="1932" r:id="rId35"/>
    <p:sldId id="1849" r:id="rId36"/>
    <p:sldId id="1929" r:id="rId37"/>
    <p:sldId id="1933" r:id="rId38"/>
    <p:sldId id="1934" r:id="rId39"/>
    <p:sldId id="1935" r:id="rId40"/>
    <p:sldId id="1936" r:id="rId41"/>
    <p:sldId id="1853" r:id="rId42"/>
  </p:sldIdLst>
  <p:sldSz cx="12192000" cy="6858000"/>
  <p:notesSz cx="6858000" cy="9144000"/>
  <p:custDataLst>
    <p:tags r:id="rId4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55" userDrawn="1">
          <p15:clr>
            <a:srgbClr val="A4A3A4"/>
          </p15:clr>
        </p15:guide>
        <p15:guide id="2" orient="horz" pos="2178"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κiζs_緈鍢" initials="κ"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5A7A9"/>
    <a:srgbClr val="F4F1EC"/>
    <a:srgbClr val="A5AFB5"/>
    <a:srgbClr val="BFC5C5"/>
    <a:srgbClr val="586B76"/>
    <a:srgbClr val="4F6675"/>
    <a:srgbClr val="D3C4BD"/>
    <a:srgbClr val="E6DFD9"/>
    <a:srgbClr val="DED5CE"/>
    <a:srgbClr val="8A979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39" autoAdjust="0"/>
    <p:restoredTop sz="93095" autoAdjust="0"/>
  </p:normalViewPr>
  <p:slideViewPr>
    <p:cSldViewPr showGuides="1">
      <p:cViewPr varScale="1">
        <p:scale>
          <a:sx n="72" d="100"/>
          <a:sy n="72" d="100"/>
        </p:scale>
        <p:origin x="416" y="64"/>
      </p:cViewPr>
      <p:guideLst>
        <p:guide pos="3855"/>
        <p:guide orient="horz" pos="2178"/>
      </p:guideLst>
    </p:cSldViewPr>
  </p:slideViewPr>
  <p:notesTextViewPr>
    <p:cViewPr>
      <p:scale>
        <a:sx n="100" d="100"/>
        <a:sy n="100" d="100"/>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8" Type="http://schemas.openxmlformats.org/officeDocument/2006/relationships/tags" Target="tags/tag42.xml"/><Relationship Id="rId47" Type="http://schemas.openxmlformats.org/officeDocument/2006/relationships/commentAuthors" Target="commentAuthors.xml"/><Relationship Id="rId46" Type="http://schemas.openxmlformats.org/officeDocument/2006/relationships/tableStyles" Target="tableStyles.xml"/><Relationship Id="rId45" Type="http://schemas.openxmlformats.org/officeDocument/2006/relationships/viewProps" Target="viewProps.xml"/><Relationship Id="rId44" Type="http://schemas.openxmlformats.org/officeDocument/2006/relationships/presProps" Target="presProps.xml"/><Relationship Id="rId43" Type="http://schemas.openxmlformats.org/officeDocument/2006/relationships/handoutMaster" Target="handoutMasters/handoutMaster1.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A71216A-7A78-4F6E-AA82-29CFEC344375}"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2ADDCEE-B938-4AE8-98CF-EB91900D4C2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BB06B68A-6829-4462-AE1C-23173783F840}"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BB669E05-33B4-4031-B6A0-786CF90A18A7}"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BB669E05-33B4-4031-B6A0-786CF90A18A7}"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BB669E05-33B4-4031-B6A0-786CF90A18A7}"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BB669E05-33B4-4031-B6A0-786CF90A18A7}"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BB669E05-33B4-4031-B6A0-786CF90A18A7}"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fld id="{BB06B68A-6829-4462-AE1C-23173783F840}" type="slidenum">
              <a:rPr lang="zh-CN" altLang="en-US" smtClean="0">
                <a:solidFill>
                  <a:prstClr val="black"/>
                </a:solidFill>
              </a:rPr>
            </a:fld>
            <a:endParaRPr lang="zh-CN" altLang="en-US">
              <a:solidFill>
                <a:prstClr val="black"/>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sp>
        <p:nvSpPr>
          <p:cNvPr id="54" name="任意多边形 53"/>
          <p:cNvSpPr/>
          <p:nvPr userDrawn="1"/>
        </p:nvSpPr>
        <p:spPr bwMode="auto">
          <a:xfrm>
            <a:off x="7817182" y="-1"/>
            <a:ext cx="4374818" cy="1803842"/>
          </a:xfrm>
          <a:custGeom>
            <a:avLst/>
            <a:gdLst>
              <a:gd name="connsiteX0" fmla="*/ 838917 w 4374818"/>
              <a:gd name="connsiteY0" fmla="*/ 0 h 1803842"/>
              <a:gd name="connsiteX1" fmla="*/ 4374818 w 4374818"/>
              <a:gd name="connsiteY1" fmla="*/ 0 h 1803842"/>
              <a:gd name="connsiteX2" fmla="*/ 4374818 w 4374818"/>
              <a:gd name="connsiteY2" fmla="*/ 533016 h 1803842"/>
              <a:gd name="connsiteX3" fmla="*/ 4238639 w 4374818"/>
              <a:gd name="connsiteY3" fmla="*/ 567096 h 1803842"/>
              <a:gd name="connsiteX4" fmla="*/ 4054766 w 4374818"/>
              <a:gd name="connsiteY4" fmla="*/ 605414 h 1803842"/>
              <a:gd name="connsiteX5" fmla="*/ 3771297 w 4374818"/>
              <a:gd name="connsiteY5" fmla="*/ 861182 h 1803842"/>
              <a:gd name="connsiteX6" fmla="*/ 3649673 w 4374818"/>
              <a:gd name="connsiteY6" fmla="*/ 1172510 h 1803842"/>
              <a:gd name="connsiteX7" fmla="*/ 3534753 w 4374818"/>
              <a:gd name="connsiteY7" fmla="*/ 1482880 h 1803842"/>
              <a:gd name="connsiteX8" fmla="*/ 3380568 w 4374818"/>
              <a:gd name="connsiteY8" fmla="*/ 1688836 h 1803842"/>
              <a:gd name="connsiteX9" fmla="*/ 3103802 w 4374818"/>
              <a:gd name="connsiteY9" fmla="*/ 1798998 h 1803842"/>
              <a:gd name="connsiteX10" fmla="*/ 2562720 w 4374818"/>
              <a:gd name="connsiteY10" fmla="*/ 1699373 h 1803842"/>
              <a:gd name="connsiteX11" fmla="*/ 2259139 w 4374818"/>
              <a:gd name="connsiteY11" fmla="*/ 1456058 h 1803842"/>
              <a:gd name="connsiteX12" fmla="*/ 2011103 w 4374818"/>
              <a:gd name="connsiteY12" fmla="*/ 1169636 h 1803842"/>
              <a:gd name="connsiteX13" fmla="*/ 1725718 w 4374818"/>
              <a:gd name="connsiteY13" fmla="*/ 919616 h 1803842"/>
              <a:gd name="connsiteX14" fmla="*/ 1209535 w 4374818"/>
              <a:gd name="connsiteY14" fmla="*/ 798916 h 1803842"/>
              <a:gd name="connsiteX15" fmla="*/ 930853 w 4374818"/>
              <a:gd name="connsiteY15" fmla="*/ 832444 h 1803842"/>
              <a:gd name="connsiteX16" fmla="*/ 467342 w 4374818"/>
              <a:gd name="connsiteY16" fmla="*/ 800832 h 1803842"/>
              <a:gd name="connsiteX17" fmla="*/ 69910 w 4374818"/>
              <a:gd name="connsiteY17" fmla="*/ 411911 h 1803842"/>
              <a:gd name="connsiteX18" fmla="*/ 0 w 4374818"/>
              <a:gd name="connsiteY18" fmla="*/ 21075 h 1803842"/>
              <a:gd name="connsiteX19" fmla="*/ 958 w 4374818"/>
              <a:gd name="connsiteY19" fmla="*/ 9579 h 1803842"/>
              <a:gd name="connsiteX20" fmla="*/ 3831 w 4374818"/>
              <a:gd name="connsiteY20" fmla="*/ 4790 h 1803842"/>
              <a:gd name="connsiteX21" fmla="*/ 21069 w 4374818"/>
              <a:gd name="connsiteY21" fmla="*/ 3832 h 1803842"/>
              <a:gd name="connsiteX22" fmla="*/ 810187 w 4374818"/>
              <a:gd name="connsiteY22" fmla="*/ 1916 h 1803842"/>
              <a:gd name="connsiteX23" fmla="*/ 838917 w 4374818"/>
              <a:gd name="connsiteY23" fmla="*/ 0 h 1803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374818" h="1803842">
                <a:moveTo>
                  <a:pt x="838917" y="0"/>
                </a:moveTo>
                <a:lnTo>
                  <a:pt x="4374818" y="0"/>
                </a:lnTo>
                <a:lnTo>
                  <a:pt x="4374818" y="533016"/>
                </a:lnTo>
                <a:lnTo>
                  <a:pt x="4238639" y="567096"/>
                </a:lnTo>
                <a:cubicBezTo>
                  <a:pt x="4177348" y="578592"/>
                  <a:pt x="4114142" y="586255"/>
                  <a:pt x="4054766" y="605414"/>
                </a:cubicBezTo>
                <a:cubicBezTo>
                  <a:pt x="3923566" y="647563"/>
                  <a:pt x="3835461" y="742398"/>
                  <a:pt x="3771297" y="861182"/>
                </a:cubicBezTo>
                <a:cubicBezTo>
                  <a:pt x="3717668" y="959849"/>
                  <a:pt x="3684149" y="1067137"/>
                  <a:pt x="3649673" y="1172510"/>
                </a:cubicBezTo>
                <a:cubicBezTo>
                  <a:pt x="3615197" y="1277883"/>
                  <a:pt x="3583594" y="1383255"/>
                  <a:pt x="3534753" y="1482880"/>
                </a:cubicBezTo>
                <a:cubicBezTo>
                  <a:pt x="3496446" y="1561431"/>
                  <a:pt x="3448563" y="1632318"/>
                  <a:pt x="3380568" y="1688836"/>
                </a:cubicBezTo>
                <a:cubicBezTo>
                  <a:pt x="3301082" y="1754933"/>
                  <a:pt x="3206273" y="1789419"/>
                  <a:pt x="3103802" y="1798998"/>
                </a:cubicBezTo>
                <a:cubicBezTo>
                  <a:pt x="2915142" y="1816241"/>
                  <a:pt x="2732227" y="1788461"/>
                  <a:pt x="2562720" y="1699373"/>
                </a:cubicBezTo>
                <a:cubicBezTo>
                  <a:pt x="2444926" y="1638066"/>
                  <a:pt x="2346287" y="1553767"/>
                  <a:pt x="2259139" y="1456058"/>
                </a:cubicBezTo>
                <a:cubicBezTo>
                  <a:pt x="2174864" y="1362181"/>
                  <a:pt x="2094420" y="1265430"/>
                  <a:pt x="2011103" y="1169636"/>
                </a:cubicBezTo>
                <a:cubicBezTo>
                  <a:pt x="1926828" y="1073843"/>
                  <a:pt x="1834892" y="985713"/>
                  <a:pt x="1725718" y="919616"/>
                </a:cubicBezTo>
                <a:cubicBezTo>
                  <a:pt x="1566745" y="822864"/>
                  <a:pt x="1393407" y="787421"/>
                  <a:pt x="1209535" y="798916"/>
                </a:cubicBezTo>
                <a:cubicBezTo>
                  <a:pt x="1116641" y="805622"/>
                  <a:pt x="1023747" y="820949"/>
                  <a:pt x="930853" y="832444"/>
                </a:cubicBezTo>
                <a:cubicBezTo>
                  <a:pt x="773796" y="852560"/>
                  <a:pt x="618654" y="852560"/>
                  <a:pt x="467342" y="800832"/>
                </a:cubicBezTo>
                <a:cubicBezTo>
                  <a:pt x="272936" y="734735"/>
                  <a:pt x="144608" y="599666"/>
                  <a:pt x="69910" y="411911"/>
                </a:cubicBezTo>
                <a:cubicBezTo>
                  <a:pt x="20111" y="286422"/>
                  <a:pt x="0" y="156143"/>
                  <a:pt x="0" y="21075"/>
                </a:cubicBezTo>
                <a:cubicBezTo>
                  <a:pt x="958" y="17243"/>
                  <a:pt x="958" y="13411"/>
                  <a:pt x="958" y="9579"/>
                </a:cubicBezTo>
                <a:cubicBezTo>
                  <a:pt x="958" y="8621"/>
                  <a:pt x="1916" y="7663"/>
                  <a:pt x="3831" y="4790"/>
                </a:cubicBezTo>
                <a:cubicBezTo>
                  <a:pt x="8619" y="4790"/>
                  <a:pt x="15323" y="3832"/>
                  <a:pt x="21069" y="3832"/>
                </a:cubicBezTo>
                <a:cubicBezTo>
                  <a:pt x="284428" y="3832"/>
                  <a:pt x="547786" y="2874"/>
                  <a:pt x="810187" y="1916"/>
                </a:cubicBezTo>
                <a:cubicBezTo>
                  <a:pt x="819764" y="1916"/>
                  <a:pt x="829341" y="958"/>
                  <a:pt x="838917" y="0"/>
                </a:cubicBezTo>
                <a:close/>
              </a:path>
            </a:pathLst>
          </a:custGeom>
          <a:solidFill>
            <a:srgbClr val="DED5CE"/>
          </a:solidFill>
          <a:ln>
            <a:noFill/>
          </a:ln>
        </p:spPr>
        <p:txBody>
          <a:bodyPr vert="horz" wrap="square" lIns="91440" tIns="45720" rIns="91440" bIns="45720" numCol="1" anchor="t" anchorCtr="0" compatLnSpc="1">
            <a:noAutofit/>
          </a:bodyPr>
          <a:lstStyle/>
          <a:p>
            <a:endParaRPr lang="zh-CN" altLang="en-US"/>
          </a:p>
        </p:txBody>
      </p:sp>
      <p:sp>
        <p:nvSpPr>
          <p:cNvPr id="30" name="Freeform 8"/>
          <p:cNvSpPr/>
          <p:nvPr userDrawn="1"/>
        </p:nvSpPr>
        <p:spPr bwMode="auto">
          <a:xfrm>
            <a:off x="6566974" y="0"/>
            <a:ext cx="1897082" cy="877472"/>
          </a:xfrm>
          <a:custGeom>
            <a:avLst/>
            <a:gdLst>
              <a:gd name="T0" fmla="*/ 2003 w 2003"/>
              <a:gd name="T1" fmla="*/ 4 h 926"/>
              <a:gd name="T2" fmla="*/ 1241 w 2003"/>
              <a:gd name="T3" fmla="*/ 799 h 926"/>
              <a:gd name="T4" fmla="*/ 17 w 2003"/>
              <a:gd name="T5" fmla="*/ 67 h 926"/>
              <a:gd name="T6" fmla="*/ 3 w 2003"/>
              <a:gd name="T7" fmla="*/ 16 h 926"/>
              <a:gd name="T8" fmla="*/ 13 w 2003"/>
              <a:gd name="T9" fmla="*/ 4 h 926"/>
              <a:gd name="T10" fmla="*/ 21 w 2003"/>
              <a:gd name="T11" fmla="*/ 4 h 926"/>
              <a:gd name="T12" fmla="*/ 2003 w 2003"/>
              <a:gd name="T13" fmla="*/ 4 h 926"/>
            </a:gdLst>
            <a:ahLst/>
            <a:cxnLst>
              <a:cxn ang="0">
                <a:pos x="T0" y="T1"/>
              </a:cxn>
              <a:cxn ang="0">
                <a:pos x="T2" y="T3"/>
              </a:cxn>
              <a:cxn ang="0">
                <a:pos x="T4" y="T5"/>
              </a:cxn>
              <a:cxn ang="0">
                <a:pos x="T6" y="T7"/>
              </a:cxn>
              <a:cxn ang="0">
                <a:pos x="T8" y="T9"/>
              </a:cxn>
              <a:cxn ang="0">
                <a:pos x="T10" y="T11"/>
              </a:cxn>
              <a:cxn ang="0">
                <a:pos x="T12" y="T13"/>
              </a:cxn>
            </a:cxnLst>
            <a:rect l="0" t="0" r="r" b="b"/>
            <a:pathLst>
              <a:path w="2003" h="926">
                <a:moveTo>
                  <a:pt x="2003" y="4"/>
                </a:moveTo>
                <a:cubicBezTo>
                  <a:pt x="1931" y="389"/>
                  <a:pt x="1623" y="710"/>
                  <a:pt x="1241" y="799"/>
                </a:cubicBezTo>
                <a:cubicBezTo>
                  <a:pt x="696" y="926"/>
                  <a:pt x="162" y="606"/>
                  <a:pt x="17" y="67"/>
                </a:cubicBezTo>
                <a:cubicBezTo>
                  <a:pt x="12" y="50"/>
                  <a:pt x="8" y="33"/>
                  <a:pt x="3" y="16"/>
                </a:cubicBezTo>
                <a:cubicBezTo>
                  <a:pt x="3" y="9"/>
                  <a:pt x="0" y="0"/>
                  <a:pt x="13" y="4"/>
                </a:cubicBezTo>
                <a:cubicBezTo>
                  <a:pt x="15" y="4"/>
                  <a:pt x="18" y="4"/>
                  <a:pt x="21" y="4"/>
                </a:cubicBezTo>
                <a:cubicBezTo>
                  <a:pt x="681" y="4"/>
                  <a:pt x="1342" y="4"/>
                  <a:pt x="2003" y="4"/>
                </a:cubicBezTo>
                <a:close/>
              </a:path>
            </a:pathLst>
          </a:custGeom>
          <a:solidFill>
            <a:srgbClr val="E6DFD9"/>
          </a:solidFill>
          <a:ln>
            <a:noFill/>
          </a:ln>
        </p:spPr>
        <p:txBody>
          <a:bodyPr vert="horz" wrap="square" lIns="91440" tIns="45720" rIns="91440" bIns="45720" numCol="1" anchor="t" anchorCtr="0" compatLnSpc="1"/>
          <a:lstStyle/>
          <a:p>
            <a:endParaRPr lang="zh-CN" altLang="en-US"/>
          </a:p>
        </p:txBody>
      </p:sp>
      <p:sp>
        <p:nvSpPr>
          <p:cNvPr id="48" name="任意多边形 47"/>
          <p:cNvSpPr/>
          <p:nvPr userDrawn="1"/>
        </p:nvSpPr>
        <p:spPr bwMode="auto">
          <a:xfrm>
            <a:off x="7817179" y="3790"/>
            <a:ext cx="646875" cy="631410"/>
          </a:xfrm>
          <a:custGeom>
            <a:avLst/>
            <a:gdLst>
              <a:gd name="connsiteX0" fmla="*/ 554574 w 554574"/>
              <a:gd name="connsiteY0" fmla="*/ 0 h 541316"/>
              <a:gd name="connsiteX1" fmla="*/ 252509 w 554574"/>
              <a:gd name="connsiteY1" fmla="*/ 492190 h 541316"/>
              <a:gd name="connsiteX2" fmla="*/ 180290 w 554574"/>
              <a:gd name="connsiteY2" fmla="*/ 541316 h 541316"/>
              <a:gd name="connsiteX3" fmla="*/ 116751 w 554574"/>
              <a:gd name="connsiteY3" fmla="*/ 461923 h 541316"/>
              <a:gd name="connsiteX4" fmla="*/ 59934 w 554574"/>
              <a:gd name="connsiteY4" fmla="*/ 349886 h 541316"/>
              <a:gd name="connsiteX5" fmla="*/ 0 w 554574"/>
              <a:gd name="connsiteY5" fmla="*/ 14817 h 541316"/>
              <a:gd name="connsiteX6" fmla="*/ 821 w 554574"/>
              <a:gd name="connsiteY6" fmla="*/ 4962 h 541316"/>
              <a:gd name="connsiteX7" fmla="*/ 3284 w 554574"/>
              <a:gd name="connsiteY7" fmla="*/ 856 h 541316"/>
              <a:gd name="connsiteX8" fmla="*/ 18062 w 554574"/>
              <a:gd name="connsiteY8" fmla="*/ 35 h 541316"/>
              <a:gd name="connsiteX9" fmla="*/ 32461 w 554574"/>
              <a:gd name="connsiteY9" fmla="*/ 0 h 541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4574" h="541316">
                <a:moveTo>
                  <a:pt x="554574" y="0"/>
                </a:moveTo>
                <a:cubicBezTo>
                  <a:pt x="518035" y="195480"/>
                  <a:pt x="406642" y="370650"/>
                  <a:pt x="252509" y="492190"/>
                </a:cubicBezTo>
                <a:lnTo>
                  <a:pt x="180290" y="541316"/>
                </a:lnTo>
                <a:lnTo>
                  <a:pt x="116751" y="461923"/>
                </a:lnTo>
                <a:cubicBezTo>
                  <a:pt x="94828" y="427546"/>
                  <a:pt x="75944" y="390128"/>
                  <a:pt x="59934" y="349886"/>
                </a:cubicBezTo>
                <a:cubicBezTo>
                  <a:pt x="17241" y="242303"/>
                  <a:pt x="0" y="130613"/>
                  <a:pt x="0" y="14817"/>
                </a:cubicBezTo>
                <a:cubicBezTo>
                  <a:pt x="821" y="11532"/>
                  <a:pt x="821" y="8247"/>
                  <a:pt x="821" y="4962"/>
                </a:cubicBezTo>
                <a:cubicBezTo>
                  <a:pt x="821" y="4141"/>
                  <a:pt x="1642" y="3320"/>
                  <a:pt x="3284" y="856"/>
                </a:cubicBezTo>
                <a:cubicBezTo>
                  <a:pt x="7389" y="856"/>
                  <a:pt x="13136" y="35"/>
                  <a:pt x="18062" y="35"/>
                </a:cubicBezTo>
                <a:lnTo>
                  <a:pt x="32461" y="0"/>
                </a:lnTo>
                <a:close/>
              </a:path>
            </a:pathLst>
          </a:custGeom>
          <a:solidFill>
            <a:srgbClr val="DBD0CA"/>
          </a:solidFill>
          <a:ln>
            <a:noFill/>
          </a:ln>
        </p:spPr>
        <p:txBody>
          <a:bodyPr vert="horz" wrap="square" lIns="91440" tIns="45720" rIns="91440" bIns="45720" numCol="1" anchor="t" anchorCtr="0" compatLnSpc="1">
            <a:noAutofit/>
          </a:bodyPr>
          <a:lstStyle/>
          <a:p>
            <a:endParaRPr lang="zh-CN" altLang="en-US"/>
          </a:p>
        </p:txBody>
      </p:sp>
      <p:grpSp>
        <p:nvGrpSpPr>
          <p:cNvPr id="49" name="组合 48"/>
          <p:cNvGrpSpPr/>
          <p:nvPr userDrawn="1"/>
        </p:nvGrpSpPr>
        <p:grpSpPr>
          <a:xfrm rot="5400000">
            <a:off x="2365538" y="1985460"/>
            <a:ext cx="2508701" cy="7239785"/>
            <a:chOff x="9992946" y="511810"/>
            <a:chExt cx="2199056" cy="6346190"/>
          </a:xfrm>
        </p:grpSpPr>
        <p:sp>
          <p:nvSpPr>
            <p:cNvPr id="50" name="任意多边形 49"/>
            <p:cNvSpPr/>
            <p:nvPr/>
          </p:nvSpPr>
          <p:spPr bwMode="auto">
            <a:xfrm rot="16200000">
              <a:off x="9193154" y="3859154"/>
              <a:ext cx="3798638" cy="2199054"/>
            </a:xfrm>
            <a:custGeom>
              <a:avLst/>
              <a:gdLst>
                <a:gd name="connsiteX0" fmla="*/ 3797875 w 3798638"/>
                <a:gd name="connsiteY0" fmla="*/ 2075204 h 2199054"/>
                <a:gd name="connsiteX1" fmla="*/ 3794311 w 3798638"/>
                <a:gd name="connsiteY1" fmla="*/ 2153771 h 2199054"/>
                <a:gd name="connsiteX2" fmla="*/ 3784354 w 3798638"/>
                <a:gd name="connsiteY2" fmla="*/ 2199054 h 2199054"/>
                <a:gd name="connsiteX3" fmla="*/ 0 w 3798638"/>
                <a:gd name="connsiteY3" fmla="*/ 2199054 h 2199054"/>
                <a:gd name="connsiteX4" fmla="*/ 0 w 3798638"/>
                <a:gd name="connsiteY4" fmla="*/ 87415 h 2199054"/>
                <a:gd name="connsiteX5" fmla="*/ 526183 w 3798638"/>
                <a:gd name="connsiteY5" fmla="*/ 1719 h 2199054"/>
                <a:gd name="connsiteX6" fmla="*/ 1022195 w 3798638"/>
                <a:gd name="connsiteY6" fmla="*/ 225011 h 2199054"/>
                <a:gd name="connsiteX7" fmla="*/ 1181498 w 3798638"/>
                <a:gd name="connsiteY7" fmla="*/ 508652 h 2199054"/>
                <a:gd name="connsiteX8" fmla="*/ 1453038 w 3798638"/>
                <a:gd name="connsiteY8" fmla="*/ 775396 h 2199054"/>
                <a:gd name="connsiteX9" fmla="*/ 1684751 w 3798638"/>
                <a:gd name="connsiteY9" fmla="*/ 799535 h 2199054"/>
                <a:gd name="connsiteX10" fmla="*/ 2096284 w 3798638"/>
                <a:gd name="connsiteY10" fmla="*/ 754877 h 2199054"/>
                <a:gd name="connsiteX11" fmla="*/ 2404029 w 3798638"/>
                <a:gd name="connsiteY11" fmla="*/ 740393 h 2199054"/>
                <a:gd name="connsiteX12" fmla="*/ 2706946 w 3798638"/>
                <a:gd name="connsiteY12" fmla="*/ 876782 h 2199054"/>
                <a:gd name="connsiteX13" fmla="*/ 2807114 w 3798638"/>
                <a:gd name="connsiteY13" fmla="*/ 1118179 h 2199054"/>
                <a:gd name="connsiteX14" fmla="*/ 2826424 w 3798638"/>
                <a:gd name="connsiteY14" fmla="*/ 1368025 h 2199054"/>
                <a:gd name="connsiteX15" fmla="*/ 3002623 w 3798638"/>
                <a:gd name="connsiteY15" fmla="*/ 1652873 h 2199054"/>
                <a:gd name="connsiteX16" fmla="*/ 3271748 w 3798638"/>
                <a:gd name="connsiteY16" fmla="*/ 1754260 h 2199054"/>
                <a:gd name="connsiteX17" fmla="*/ 3589148 w 3798638"/>
                <a:gd name="connsiteY17" fmla="*/ 1841162 h 2199054"/>
                <a:gd name="connsiteX18" fmla="*/ 3674834 w 3798638"/>
                <a:gd name="connsiteY18" fmla="*/ 1883407 h 2199054"/>
                <a:gd name="connsiteX19" fmla="*/ 3797875 w 3798638"/>
                <a:gd name="connsiteY19" fmla="*/ 2075204 h 219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798638" h="2199054">
                  <a:moveTo>
                    <a:pt x="3797875" y="2075204"/>
                  </a:moveTo>
                  <a:cubicBezTo>
                    <a:pt x="3799667" y="2100362"/>
                    <a:pt x="3798233" y="2126614"/>
                    <a:pt x="3794311" y="2153771"/>
                  </a:cubicBezTo>
                  <a:lnTo>
                    <a:pt x="3784354" y="2199054"/>
                  </a:lnTo>
                  <a:lnTo>
                    <a:pt x="0" y="2199054"/>
                  </a:lnTo>
                  <a:lnTo>
                    <a:pt x="0" y="87415"/>
                  </a:lnTo>
                  <a:cubicBezTo>
                    <a:pt x="168958" y="23445"/>
                    <a:pt x="345157" y="-7937"/>
                    <a:pt x="526183" y="1719"/>
                  </a:cubicBezTo>
                  <a:cubicBezTo>
                    <a:pt x="719278" y="12582"/>
                    <a:pt x="889442" y="77759"/>
                    <a:pt x="1022195" y="225011"/>
                  </a:cubicBezTo>
                  <a:cubicBezTo>
                    <a:pt x="1095812" y="307086"/>
                    <a:pt x="1145293" y="403645"/>
                    <a:pt x="1181498" y="508652"/>
                  </a:cubicBezTo>
                  <a:cubicBezTo>
                    <a:pt x="1228565" y="641420"/>
                    <a:pt x="1314251" y="736772"/>
                    <a:pt x="1453038" y="775396"/>
                  </a:cubicBezTo>
                  <a:cubicBezTo>
                    <a:pt x="1529069" y="797121"/>
                    <a:pt x="1606306" y="805570"/>
                    <a:pt x="1684751" y="799535"/>
                  </a:cubicBezTo>
                  <a:cubicBezTo>
                    <a:pt x="1822331" y="787465"/>
                    <a:pt x="1958704" y="770568"/>
                    <a:pt x="2096284" y="754877"/>
                  </a:cubicBezTo>
                  <a:cubicBezTo>
                    <a:pt x="2198866" y="744014"/>
                    <a:pt x="2301447" y="733151"/>
                    <a:pt x="2404029" y="740393"/>
                  </a:cubicBezTo>
                  <a:cubicBezTo>
                    <a:pt x="2521093" y="748842"/>
                    <a:pt x="2628502" y="782638"/>
                    <a:pt x="2706946" y="876782"/>
                  </a:cubicBezTo>
                  <a:cubicBezTo>
                    <a:pt x="2764875" y="946787"/>
                    <a:pt x="2795046" y="1030069"/>
                    <a:pt x="2807114" y="1118179"/>
                  </a:cubicBezTo>
                  <a:cubicBezTo>
                    <a:pt x="2817976" y="1201461"/>
                    <a:pt x="2821596" y="1284743"/>
                    <a:pt x="2826424" y="1368025"/>
                  </a:cubicBezTo>
                  <a:cubicBezTo>
                    <a:pt x="2836078" y="1493551"/>
                    <a:pt x="2895214" y="1587696"/>
                    <a:pt x="3002623" y="1652873"/>
                  </a:cubicBezTo>
                  <a:cubicBezTo>
                    <a:pt x="3085895" y="1703566"/>
                    <a:pt x="3178822" y="1728913"/>
                    <a:pt x="3271748" y="1754260"/>
                  </a:cubicBezTo>
                  <a:cubicBezTo>
                    <a:pt x="3377950" y="1782020"/>
                    <a:pt x="3484153" y="1809781"/>
                    <a:pt x="3589148" y="1841162"/>
                  </a:cubicBezTo>
                  <a:cubicBezTo>
                    <a:pt x="3619319" y="1849611"/>
                    <a:pt x="3648283" y="1866509"/>
                    <a:pt x="3674834" y="1883407"/>
                  </a:cubicBezTo>
                  <a:cubicBezTo>
                    <a:pt x="3758106" y="1934100"/>
                    <a:pt x="3792501" y="1999730"/>
                    <a:pt x="3797875" y="2075204"/>
                  </a:cubicBezTo>
                  <a:close/>
                </a:path>
              </a:pathLst>
            </a:custGeom>
            <a:solidFill>
              <a:srgbClr val="8A979F"/>
            </a:solidFill>
            <a:ln>
              <a:noFill/>
            </a:ln>
          </p:spPr>
          <p:txBody>
            <a:bodyPr vert="horz" wrap="square" lIns="91440" tIns="45720" rIns="91440" bIns="45720" numCol="1" anchor="t" anchorCtr="0" compatLnSpc="1">
              <a:noAutofit/>
            </a:bodyPr>
            <a:lstStyle/>
            <a:p>
              <a:endParaRPr lang="zh-CN" altLang="en-US"/>
            </a:p>
          </p:txBody>
        </p:sp>
        <p:sp>
          <p:nvSpPr>
            <p:cNvPr id="51" name="Freeform 7"/>
            <p:cNvSpPr/>
            <p:nvPr/>
          </p:nvSpPr>
          <p:spPr bwMode="auto">
            <a:xfrm rot="16200000">
              <a:off x="10124861" y="1743742"/>
              <a:ext cx="3299073" cy="835209"/>
            </a:xfrm>
            <a:custGeom>
              <a:avLst/>
              <a:gdLst>
                <a:gd name="T0" fmla="*/ 0 w 2688"/>
                <a:gd name="T1" fmla="*/ 680 h 680"/>
                <a:gd name="T2" fmla="*/ 248 w 2688"/>
                <a:gd name="T3" fmla="*/ 271 h 680"/>
                <a:gd name="T4" fmla="*/ 526 w 2688"/>
                <a:gd name="T5" fmla="*/ 212 h 680"/>
                <a:gd name="T6" fmla="*/ 784 w 2688"/>
                <a:gd name="T7" fmla="*/ 262 h 680"/>
                <a:gd name="T8" fmla="*/ 1136 w 2688"/>
                <a:gd name="T9" fmla="*/ 292 h 680"/>
                <a:gd name="T10" fmla="*/ 1427 w 2688"/>
                <a:gd name="T11" fmla="*/ 190 h 680"/>
                <a:gd name="T12" fmla="*/ 1582 w 2688"/>
                <a:gd name="T13" fmla="*/ 95 h 680"/>
                <a:gd name="T14" fmla="*/ 1902 w 2688"/>
                <a:gd name="T15" fmla="*/ 6 h 680"/>
                <a:gd name="T16" fmla="*/ 2251 w 2688"/>
                <a:gd name="T17" fmla="*/ 43 h 680"/>
                <a:gd name="T18" fmla="*/ 2631 w 2688"/>
                <a:gd name="T19" fmla="*/ 418 h 680"/>
                <a:gd name="T20" fmla="*/ 2688 w 2688"/>
                <a:gd name="T21" fmla="*/ 680 h 680"/>
                <a:gd name="T22" fmla="*/ 0 w 2688"/>
                <a:gd name="T23" fmla="*/ 680 h 6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688" h="680">
                  <a:moveTo>
                    <a:pt x="0" y="680"/>
                  </a:moveTo>
                  <a:cubicBezTo>
                    <a:pt x="32" y="513"/>
                    <a:pt x="98" y="366"/>
                    <a:pt x="248" y="271"/>
                  </a:cubicBezTo>
                  <a:cubicBezTo>
                    <a:pt x="332" y="217"/>
                    <a:pt x="428" y="199"/>
                    <a:pt x="526" y="212"/>
                  </a:cubicBezTo>
                  <a:cubicBezTo>
                    <a:pt x="612" y="224"/>
                    <a:pt x="698" y="245"/>
                    <a:pt x="784" y="262"/>
                  </a:cubicBezTo>
                  <a:cubicBezTo>
                    <a:pt x="900" y="286"/>
                    <a:pt x="1017" y="302"/>
                    <a:pt x="1136" y="292"/>
                  </a:cubicBezTo>
                  <a:cubicBezTo>
                    <a:pt x="1242" y="283"/>
                    <a:pt x="1338" y="247"/>
                    <a:pt x="1427" y="190"/>
                  </a:cubicBezTo>
                  <a:cubicBezTo>
                    <a:pt x="1478" y="158"/>
                    <a:pt x="1529" y="125"/>
                    <a:pt x="1582" y="95"/>
                  </a:cubicBezTo>
                  <a:cubicBezTo>
                    <a:pt x="1681" y="39"/>
                    <a:pt x="1789" y="12"/>
                    <a:pt x="1902" y="6"/>
                  </a:cubicBezTo>
                  <a:cubicBezTo>
                    <a:pt x="2020" y="0"/>
                    <a:pt x="2137" y="4"/>
                    <a:pt x="2251" y="43"/>
                  </a:cubicBezTo>
                  <a:cubicBezTo>
                    <a:pt x="2439" y="106"/>
                    <a:pt x="2560" y="236"/>
                    <a:pt x="2631" y="418"/>
                  </a:cubicBezTo>
                  <a:cubicBezTo>
                    <a:pt x="2664" y="502"/>
                    <a:pt x="2681" y="590"/>
                    <a:pt x="2688" y="680"/>
                  </a:cubicBezTo>
                  <a:cubicBezTo>
                    <a:pt x="1792" y="680"/>
                    <a:pt x="896" y="680"/>
                    <a:pt x="0" y="680"/>
                  </a:cubicBezTo>
                  <a:close/>
                </a:path>
              </a:pathLst>
            </a:custGeom>
            <a:solidFill>
              <a:srgbClr val="BFC5C5"/>
            </a:solidFill>
            <a:ln>
              <a:noFill/>
            </a:ln>
          </p:spPr>
          <p:txBody>
            <a:bodyPr vert="horz" wrap="square" lIns="91440" tIns="45720" rIns="91440" bIns="45720" numCol="1" anchor="t" anchorCtr="0" compatLnSpc="1"/>
            <a:lstStyle/>
            <a:p>
              <a:endParaRPr lang="zh-CN" altLang="en-US"/>
            </a:p>
          </p:txBody>
        </p:sp>
        <p:sp>
          <p:nvSpPr>
            <p:cNvPr id="52" name="任意多边形 51"/>
            <p:cNvSpPr/>
            <p:nvPr/>
          </p:nvSpPr>
          <p:spPr bwMode="auto">
            <a:xfrm rot="16200000">
              <a:off x="11594254" y="3213135"/>
              <a:ext cx="751520" cy="443972"/>
            </a:xfrm>
            <a:custGeom>
              <a:avLst/>
              <a:gdLst>
                <a:gd name="connsiteX0" fmla="*/ 750757 w 751520"/>
                <a:gd name="connsiteY0" fmla="*/ 320122 h 443972"/>
                <a:gd name="connsiteX1" fmla="*/ 747193 w 751520"/>
                <a:gd name="connsiteY1" fmla="*/ 398689 h 443972"/>
                <a:gd name="connsiteX2" fmla="*/ 737236 w 751520"/>
                <a:gd name="connsiteY2" fmla="*/ 443972 h 443972"/>
                <a:gd name="connsiteX3" fmla="*/ 0 w 751520"/>
                <a:gd name="connsiteY3" fmla="*/ 443972 h 443972"/>
                <a:gd name="connsiteX4" fmla="*/ 38238 w 751520"/>
                <a:gd name="connsiteY4" fmla="*/ 295356 h 443972"/>
                <a:gd name="connsiteX5" fmla="*/ 184675 w 751520"/>
                <a:gd name="connsiteY5" fmla="*/ 40494 h 443972"/>
                <a:gd name="connsiteX6" fmla="*/ 227634 w 751520"/>
                <a:gd name="connsiteY6" fmla="*/ 0 h 443972"/>
                <a:gd name="connsiteX7" fmla="*/ 542030 w 751520"/>
                <a:gd name="connsiteY7" fmla="*/ 86080 h 443972"/>
                <a:gd name="connsiteX8" fmla="*/ 627716 w 751520"/>
                <a:gd name="connsiteY8" fmla="*/ 128325 h 443972"/>
                <a:gd name="connsiteX9" fmla="*/ 750757 w 751520"/>
                <a:gd name="connsiteY9" fmla="*/ 320122 h 443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1520" h="443972">
                  <a:moveTo>
                    <a:pt x="750757" y="320122"/>
                  </a:moveTo>
                  <a:cubicBezTo>
                    <a:pt x="752549" y="345280"/>
                    <a:pt x="751115" y="371532"/>
                    <a:pt x="747193" y="398689"/>
                  </a:cubicBezTo>
                  <a:lnTo>
                    <a:pt x="737236" y="443972"/>
                  </a:lnTo>
                  <a:lnTo>
                    <a:pt x="0" y="443972"/>
                  </a:lnTo>
                  <a:lnTo>
                    <a:pt x="38238" y="295356"/>
                  </a:lnTo>
                  <a:cubicBezTo>
                    <a:pt x="70226" y="200166"/>
                    <a:pt x="116481" y="113575"/>
                    <a:pt x="184675" y="40494"/>
                  </a:cubicBezTo>
                  <a:lnTo>
                    <a:pt x="227634" y="0"/>
                  </a:lnTo>
                  <a:lnTo>
                    <a:pt x="542030" y="86080"/>
                  </a:lnTo>
                  <a:cubicBezTo>
                    <a:pt x="572201" y="94529"/>
                    <a:pt x="601165" y="111427"/>
                    <a:pt x="627716" y="128325"/>
                  </a:cubicBezTo>
                  <a:cubicBezTo>
                    <a:pt x="710988" y="179018"/>
                    <a:pt x="745383" y="244648"/>
                    <a:pt x="750757" y="320122"/>
                  </a:cubicBezTo>
                  <a:close/>
                </a:path>
              </a:pathLst>
            </a:custGeom>
            <a:solidFill>
              <a:srgbClr val="808F96"/>
            </a:solidFill>
            <a:ln>
              <a:noFill/>
            </a:ln>
          </p:spPr>
          <p:txBody>
            <a:bodyPr vert="horz" wrap="square" lIns="91440" tIns="45720" rIns="91440" bIns="45720" numCol="1" anchor="t" anchorCtr="0" compatLnSpc="1">
              <a:noAutofit/>
            </a:bodyPr>
            <a:lstStyle/>
            <a:p>
              <a:endParaRPr lang="zh-CN" altLang="en-US"/>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grpSp>
        <p:nvGrpSpPr>
          <p:cNvPr id="25" name="组合 24"/>
          <p:cNvGrpSpPr/>
          <p:nvPr userDrawn="1"/>
        </p:nvGrpSpPr>
        <p:grpSpPr>
          <a:xfrm>
            <a:off x="-1" y="4097021"/>
            <a:ext cx="3287689" cy="2769523"/>
            <a:chOff x="-1" y="3264269"/>
            <a:chExt cx="4276246" cy="3602276"/>
          </a:xfrm>
        </p:grpSpPr>
        <p:sp>
          <p:nvSpPr>
            <p:cNvPr id="26" name="任意多边形 25"/>
            <p:cNvSpPr/>
            <p:nvPr/>
          </p:nvSpPr>
          <p:spPr bwMode="auto">
            <a:xfrm rot="10800000">
              <a:off x="-1" y="4442227"/>
              <a:ext cx="4276246" cy="2424318"/>
            </a:xfrm>
            <a:custGeom>
              <a:avLst/>
              <a:gdLst>
                <a:gd name="connsiteX0" fmla="*/ 4245188 w 4276246"/>
                <a:gd name="connsiteY0" fmla="*/ 2424318 h 2424318"/>
                <a:gd name="connsiteX1" fmla="*/ 3670373 w 4276246"/>
                <a:gd name="connsiteY1" fmla="*/ 2275358 h 2424318"/>
                <a:gd name="connsiteX2" fmla="*/ 3234970 w 4276246"/>
                <a:gd name="connsiteY2" fmla="*/ 1926390 h 2424318"/>
                <a:gd name="connsiteX3" fmla="*/ 2879231 w 4276246"/>
                <a:gd name="connsiteY3" fmla="*/ 1515596 h 2424318"/>
                <a:gd name="connsiteX4" fmla="*/ 2469924 w 4276246"/>
                <a:gd name="connsiteY4" fmla="*/ 1157011 h 2424318"/>
                <a:gd name="connsiteX5" fmla="*/ 1729602 w 4276246"/>
                <a:gd name="connsiteY5" fmla="*/ 983900 h 2424318"/>
                <a:gd name="connsiteX6" fmla="*/ 1329910 w 4276246"/>
                <a:gd name="connsiteY6" fmla="*/ 1031986 h 2424318"/>
                <a:gd name="connsiteX7" fmla="*/ 665130 w 4276246"/>
                <a:gd name="connsiteY7" fmla="*/ 986648 h 2424318"/>
                <a:gd name="connsiteX8" fmla="*/ 95123 w 4276246"/>
                <a:gd name="connsiteY8" fmla="*/ 428848 h 2424318"/>
                <a:gd name="connsiteX9" fmla="*/ 480 w 4276246"/>
                <a:gd name="connsiteY9" fmla="*/ 12301 h 2424318"/>
                <a:gd name="connsiteX10" fmla="*/ 0 w 4276246"/>
                <a:gd name="connsiteY10" fmla="*/ 0 h 2424318"/>
                <a:gd name="connsiteX11" fmla="*/ 4276246 w 4276246"/>
                <a:gd name="connsiteY11" fmla="*/ 0 h 2424318"/>
                <a:gd name="connsiteX12" fmla="*/ 4276246 w 4276246"/>
                <a:gd name="connsiteY12" fmla="*/ 2423381 h 2424318"/>
                <a:gd name="connsiteX13" fmla="*/ 4245188 w 4276246"/>
                <a:gd name="connsiteY13" fmla="*/ 2424318 h 2424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276246" h="2424318">
                  <a:moveTo>
                    <a:pt x="4245188" y="2424318"/>
                  </a:moveTo>
                  <a:cubicBezTo>
                    <a:pt x="4045857" y="2417556"/>
                    <a:pt x="3852707" y="2371187"/>
                    <a:pt x="3670373" y="2275358"/>
                  </a:cubicBezTo>
                  <a:cubicBezTo>
                    <a:pt x="3501431" y="2187429"/>
                    <a:pt x="3359960" y="2066527"/>
                    <a:pt x="3234970" y="1926390"/>
                  </a:cubicBezTo>
                  <a:cubicBezTo>
                    <a:pt x="3114101" y="1791748"/>
                    <a:pt x="2998726" y="1652985"/>
                    <a:pt x="2879231" y="1515596"/>
                  </a:cubicBezTo>
                  <a:cubicBezTo>
                    <a:pt x="2758362" y="1378207"/>
                    <a:pt x="2626505" y="1251809"/>
                    <a:pt x="2469924" y="1157011"/>
                  </a:cubicBezTo>
                  <a:cubicBezTo>
                    <a:pt x="2241921" y="1018247"/>
                    <a:pt x="1993316" y="967414"/>
                    <a:pt x="1729602" y="983900"/>
                  </a:cubicBezTo>
                  <a:cubicBezTo>
                    <a:pt x="1596371" y="993517"/>
                    <a:pt x="1463140" y="1015500"/>
                    <a:pt x="1329910" y="1031986"/>
                  </a:cubicBezTo>
                  <a:cubicBezTo>
                    <a:pt x="1104654" y="1060838"/>
                    <a:pt x="882145" y="1060838"/>
                    <a:pt x="665130" y="986648"/>
                  </a:cubicBezTo>
                  <a:cubicBezTo>
                    <a:pt x="386308" y="891849"/>
                    <a:pt x="202257" y="698131"/>
                    <a:pt x="95123" y="428848"/>
                  </a:cubicBezTo>
                  <a:cubicBezTo>
                    <a:pt x="41556" y="293863"/>
                    <a:pt x="11940" y="155014"/>
                    <a:pt x="480" y="12301"/>
                  </a:cubicBezTo>
                  <a:lnTo>
                    <a:pt x="0" y="0"/>
                  </a:lnTo>
                  <a:lnTo>
                    <a:pt x="4276246" y="0"/>
                  </a:lnTo>
                  <a:lnTo>
                    <a:pt x="4276246" y="2423381"/>
                  </a:lnTo>
                  <a:lnTo>
                    <a:pt x="4245188" y="2424318"/>
                  </a:lnTo>
                  <a:close/>
                </a:path>
              </a:pathLst>
            </a:custGeom>
            <a:solidFill>
              <a:srgbClr val="6F808A"/>
            </a:solidFill>
            <a:ln>
              <a:noFill/>
            </a:ln>
          </p:spPr>
          <p:txBody>
            <a:bodyPr vert="horz" wrap="square" lIns="91440" tIns="45720" rIns="91440" bIns="45720" numCol="1" anchor="t" anchorCtr="0" compatLnSpc="1">
              <a:noAutofit/>
            </a:bodyPr>
            <a:lstStyle/>
            <a:p>
              <a:endParaRPr lang="zh-CN" altLang="en-US"/>
            </a:p>
          </p:txBody>
        </p:sp>
        <p:sp>
          <p:nvSpPr>
            <p:cNvPr id="43" name="任意多边形 42"/>
            <p:cNvSpPr/>
            <p:nvPr/>
          </p:nvSpPr>
          <p:spPr bwMode="auto">
            <a:xfrm rot="16200000">
              <a:off x="-790741" y="4055011"/>
              <a:ext cx="2669927" cy="1088444"/>
            </a:xfrm>
            <a:custGeom>
              <a:avLst/>
              <a:gdLst>
                <a:gd name="connsiteX0" fmla="*/ 2669927 w 2669927"/>
                <a:gd name="connsiteY0" fmla="*/ 0 h 1088444"/>
                <a:gd name="connsiteX1" fmla="*/ 2622620 w 2669927"/>
                <a:gd name="connsiteY1" fmla="*/ 176863 h 1088444"/>
                <a:gd name="connsiteX2" fmla="*/ 1654630 w 2669927"/>
                <a:gd name="connsiteY2" fmla="*/ 1051332 h 1088444"/>
                <a:gd name="connsiteX3" fmla="*/ 18711 w 2669927"/>
                <a:gd name="connsiteY3" fmla="*/ 72499 h 1088444"/>
                <a:gd name="connsiteX4" fmla="*/ 0 w 2669927"/>
                <a:gd name="connsiteY4" fmla="*/ 4302 h 1088444"/>
                <a:gd name="connsiteX5" fmla="*/ 53 w 2669927"/>
                <a:gd name="connsiteY5" fmla="*/ 0 h 1088444"/>
                <a:gd name="connsiteX6" fmla="*/ 2669927 w 2669927"/>
                <a:gd name="connsiteY6" fmla="*/ 0 h 1088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69927" h="1088444">
                  <a:moveTo>
                    <a:pt x="2669927" y="0"/>
                  </a:moveTo>
                  <a:lnTo>
                    <a:pt x="2622620" y="176863"/>
                  </a:lnTo>
                  <a:cubicBezTo>
                    <a:pt x="2472380" y="605541"/>
                    <a:pt x="2101366" y="947197"/>
                    <a:pt x="1654630" y="1051332"/>
                  </a:cubicBezTo>
                  <a:cubicBezTo>
                    <a:pt x="926218" y="1221157"/>
                    <a:pt x="212509" y="793252"/>
                    <a:pt x="18711" y="72499"/>
                  </a:cubicBezTo>
                  <a:cubicBezTo>
                    <a:pt x="12029" y="49767"/>
                    <a:pt x="6683" y="27034"/>
                    <a:pt x="0" y="4302"/>
                  </a:cubicBezTo>
                  <a:lnTo>
                    <a:pt x="53" y="0"/>
                  </a:lnTo>
                  <a:lnTo>
                    <a:pt x="2669927" y="0"/>
                  </a:lnTo>
                  <a:close/>
                </a:path>
              </a:pathLst>
            </a:custGeom>
            <a:solidFill>
              <a:srgbClr val="EBE6E2"/>
            </a:solidFill>
            <a:ln>
              <a:noFill/>
            </a:ln>
          </p:spPr>
          <p:txBody>
            <a:bodyPr vert="horz" wrap="square" lIns="91440" tIns="45720" rIns="91440" bIns="45720" numCol="1" anchor="t" anchorCtr="0" compatLnSpc="1">
              <a:noAutofit/>
            </a:bodyPr>
            <a:lstStyle/>
            <a:p>
              <a:endParaRPr lang="zh-CN" altLang="en-US"/>
            </a:p>
          </p:txBody>
        </p:sp>
        <p:sp>
          <p:nvSpPr>
            <p:cNvPr id="44" name="任意多边形 43"/>
            <p:cNvSpPr/>
            <p:nvPr/>
          </p:nvSpPr>
          <p:spPr bwMode="auto">
            <a:xfrm rot="16200000">
              <a:off x="-223777" y="4666006"/>
              <a:ext cx="1491971" cy="1044412"/>
            </a:xfrm>
            <a:custGeom>
              <a:avLst/>
              <a:gdLst>
                <a:gd name="connsiteX0" fmla="*/ 1491971 w 1491971"/>
                <a:gd name="connsiteY0" fmla="*/ 31056 h 1044412"/>
                <a:gd name="connsiteX1" fmla="*/ 1343011 w 1491971"/>
                <a:gd name="connsiteY1" fmla="*/ 605871 h 1044412"/>
                <a:gd name="connsiteX2" fmla="*/ 994043 w 1491971"/>
                <a:gd name="connsiteY2" fmla="*/ 1041274 h 1044412"/>
                <a:gd name="connsiteX3" fmla="*/ 990447 w 1491971"/>
                <a:gd name="connsiteY3" fmla="*/ 1044412 h 1044412"/>
                <a:gd name="connsiteX4" fmla="*/ 868012 w 1491971"/>
                <a:gd name="connsiteY4" fmla="*/ 1006296 h 1044412"/>
                <a:gd name="connsiteX5" fmla="*/ 18712 w 1491971"/>
                <a:gd name="connsiteY5" fmla="*/ 72499 h 1044412"/>
                <a:gd name="connsiteX6" fmla="*/ 0 w 1491971"/>
                <a:gd name="connsiteY6" fmla="*/ 4302 h 1044412"/>
                <a:gd name="connsiteX7" fmla="*/ 54 w 1491971"/>
                <a:gd name="connsiteY7" fmla="*/ 0 h 1044412"/>
                <a:gd name="connsiteX8" fmla="*/ 1491034 w 1491971"/>
                <a:gd name="connsiteY8" fmla="*/ 0 h 1044412"/>
                <a:gd name="connsiteX9" fmla="*/ 1491971 w 1491971"/>
                <a:gd name="connsiteY9" fmla="*/ 31056 h 1044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91971" h="1044412">
                  <a:moveTo>
                    <a:pt x="1491971" y="31056"/>
                  </a:moveTo>
                  <a:cubicBezTo>
                    <a:pt x="1485209" y="230387"/>
                    <a:pt x="1438840" y="423537"/>
                    <a:pt x="1343011" y="605871"/>
                  </a:cubicBezTo>
                  <a:cubicBezTo>
                    <a:pt x="1255082" y="774813"/>
                    <a:pt x="1134180" y="916284"/>
                    <a:pt x="994043" y="1041274"/>
                  </a:cubicBezTo>
                  <a:lnTo>
                    <a:pt x="990447" y="1044412"/>
                  </a:lnTo>
                  <a:lnTo>
                    <a:pt x="868012" y="1006296"/>
                  </a:lnTo>
                  <a:cubicBezTo>
                    <a:pt x="464049" y="859046"/>
                    <a:pt x="139836" y="522969"/>
                    <a:pt x="18712" y="72499"/>
                  </a:cubicBezTo>
                  <a:cubicBezTo>
                    <a:pt x="12030" y="49767"/>
                    <a:pt x="6684" y="27034"/>
                    <a:pt x="0" y="4302"/>
                  </a:cubicBezTo>
                  <a:lnTo>
                    <a:pt x="54" y="0"/>
                  </a:lnTo>
                  <a:lnTo>
                    <a:pt x="1491034" y="0"/>
                  </a:lnTo>
                  <a:lnTo>
                    <a:pt x="1491971" y="31056"/>
                  </a:lnTo>
                  <a:close/>
                </a:path>
              </a:pathLst>
            </a:custGeom>
            <a:solidFill>
              <a:srgbClr val="A5A7A9"/>
            </a:solidFill>
            <a:ln>
              <a:noFill/>
            </a:ln>
          </p:spPr>
          <p:txBody>
            <a:bodyPr vert="horz" wrap="square" lIns="91440" tIns="45720" rIns="91440" bIns="45720" numCol="1" anchor="t" anchorCtr="0" compatLnSpc="1">
              <a:noAutofit/>
            </a:bodyPr>
            <a:lstStyle/>
            <a:p>
              <a:endParaRPr lang="zh-CN" altLang="en-US"/>
            </a:p>
          </p:txBody>
        </p:sp>
      </p:grpSp>
      <p:sp>
        <p:nvSpPr>
          <p:cNvPr id="45" name="任意多边形 44"/>
          <p:cNvSpPr/>
          <p:nvPr userDrawn="1"/>
        </p:nvSpPr>
        <p:spPr bwMode="auto">
          <a:xfrm>
            <a:off x="9427398" y="-1"/>
            <a:ext cx="2764602" cy="1773391"/>
          </a:xfrm>
          <a:custGeom>
            <a:avLst/>
            <a:gdLst>
              <a:gd name="connsiteX0" fmla="*/ 838917 w 2764602"/>
              <a:gd name="connsiteY0" fmla="*/ 0 h 1773391"/>
              <a:gd name="connsiteX1" fmla="*/ 2764602 w 2764602"/>
              <a:gd name="connsiteY1" fmla="*/ 0 h 1773391"/>
              <a:gd name="connsiteX2" fmla="*/ 2764602 w 2764602"/>
              <a:gd name="connsiteY2" fmla="*/ 1773391 h 1773391"/>
              <a:gd name="connsiteX3" fmla="*/ 2692245 w 2764602"/>
              <a:gd name="connsiteY3" fmla="*/ 1754948 h 1773391"/>
              <a:gd name="connsiteX4" fmla="*/ 2562720 w 2764602"/>
              <a:gd name="connsiteY4" fmla="*/ 1699373 h 1773391"/>
              <a:gd name="connsiteX5" fmla="*/ 2259139 w 2764602"/>
              <a:gd name="connsiteY5" fmla="*/ 1456058 h 1773391"/>
              <a:gd name="connsiteX6" fmla="*/ 2011103 w 2764602"/>
              <a:gd name="connsiteY6" fmla="*/ 1169636 h 1773391"/>
              <a:gd name="connsiteX7" fmla="*/ 1725718 w 2764602"/>
              <a:gd name="connsiteY7" fmla="*/ 919616 h 1773391"/>
              <a:gd name="connsiteX8" fmla="*/ 1209535 w 2764602"/>
              <a:gd name="connsiteY8" fmla="*/ 798916 h 1773391"/>
              <a:gd name="connsiteX9" fmla="*/ 930853 w 2764602"/>
              <a:gd name="connsiteY9" fmla="*/ 832444 h 1773391"/>
              <a:gd name="connsiteX10" fmla="*/ 467342 w 2764602"/>
              <a:gd name="connsiteY10" fmla="*/ 800832 h 1773391"/>
              <a:gd name="connsiteX11" fmla="*/ 69910 w 2764602"/>
              <a:gd name="connsiteY11" fmla="*/ 411911 h 1773391"/>
              <a:gd name="connsiteX12" fmla="*/ 0 w 2764602"/>
              <a:gd name="connsiteY12" fmla="*/ 21075 h 1773391"/>
              <a:gd name="connsiteX13" fmla="*/ 958 w 2764602"/>
              <a:gd name="connsiteY13" fmla="*/ 9579 h 1773391"/>
              <a:gd name="connsiteX14" fmla="*/ 3831 w 2764602"/>
              <a:gd name="connsiteY14" fmla="*/ 4790 h 1773391"/>
              <a:gd name="connsiteX15" fmla="*/ 21069 w 2764602"/>
              <a:gd name="connsiteY15" fmla="*/ 3832 h 1773391"/>
              <a:gd name="connsiteX16" fmla="*/ 810187 w 2764602"/>
              <a:gd name="connsiteY16" fmla="*/ 1916 h 1773391"/>
              <a:gd name="connsiteX17" fmla="*/ 838917 w 2764602"/>
              <a:gd name="connsiteY17" fmla="*/ 0 h 1773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64602" h="1773391">
                <a:moveTo>
                  <a:pt x="838917" y="0"/>
                </a:moveTo>
                <a:lnTo>
                  <a:pt x="2764602" y="0"/>
                </a:lnTo>
                <a:lnTo>
                  <a:pt x="2764602" y="1773391"/>
                </a:lnTo>
                <a:lnTo>
                  <a:pt x="2692245" y="1754948"/>
                </a:lnTo>
                <a:cubicBezTo>
                  <a:pt x="2648312" y="1740085"/>
                  <a:pt x="2605097" y="1721645"/>
                  <a:pt x="2562720" y="1699373"/>
                </a:cubicBezTo>
                <a:cubicBezTo>
                  <a:pt x="2444926" y="1638066"/>
                  <a:pt x="2346287" y="1553767"/>
                  <a:pt x="2259139" y="1456058"/>
                </a:cubicBezTo>
                <a:cubicBezTo>
                  <a:pt x="2174864" y="1362181"/>
                  <a:pt x="2094420" y="1265430"/>
                  <a:pt x="2011103" y="1169636"/>
                </a:cubicBezTo>
                <a:cubicBezTo>
                  <a:pt x="1926828" y="1073843"/>
                  <a:pt x="1834892" y="985713"/>
                  <a:pt x="1725718" y="919616"/>
                </a:cubicBezTo>
                <a:cubicBezTo>
                  <a:pt x="1566745" y="822864"/>
                  <a:pt x="1393407" y="787421"/>
                  <a:pt x="1209535" y="798916"/>
                </a:cubicBezTo>
                <a:cubicBezTo>
                  <a:pt x="1116641" y="805622"/>
                  <a:pt x="1023747" y="820949"/>
                  <a:pt x="930853" y="832444"/>
                </a:cubicBezTo>
                <a:cubicBezTo>
                  <a:pt x="773796" y="852560"/>
                  <a:pt x="618654" y="852560"/>
                  <a:pt x="467342" y="800832"/>
                </a:cubicBezTo>
                <a:cubicBezTo>
                  <a:pt x="272935" y="734735"/>
                  <a:pt x="144608" y="599666"/>
                  <a:pt x="69910" y="411911"/>
                </a:cubicBezTo>
                <a:cubicBezTo>
                  <a:pt x="20111" y="286422"/>
                  <a:pt x="0" y="156143"/>
                  <a:pt x="0" y="21075"/>
                </a:cubicBezTo>
                <a:cubicBezTo>
                  <a:pt x="958" y="17243"/>
                  <a:pt x="958" y="13411"/>
                  <a:pt x="958" y="9579"/>
                </a:cubicBezTo>
                <a:cubicBezTo>
                  <a:pt x="958" y="8621"/>
                  <a:pt x="1915" y="7663"/>
                  <a:pt x="3831" y="4790"/>
                </a:cubicBezTo>
                <a:cubicBezTo>
                  <a:pt x="8619" y="4790"/>
                  <a:pt x="15323" y="3832"/>
                  <a:pt x="21069" y="3832"/>
                </a:cubicBezTo>
                <a:cubicBezTo>
                  <a:pt x="284427" y="3832"/>
                  <a:pt x="547786" y="2874"/>
                  <a:pt x="810187" y="1916"/>
                </a:cubicBezTo>
                <a:cubicBezTo>
                  <a:pt x="819764" y="1916"/>
                  <a:pt x="829341" y="958"/>
                  <a:pt x="838917" y="0"/>
                </a:cubicBezTo>
                <a:close/>
              </a:path>
            </a:pathLst>
          </a:custGeom>
          <a:solidFill>
            <a:srgbClr val="DED5CE"/>
          </a:solidFill>
          <a:ln>
            <a:noFill/>
          </a:ln>
        </p:spPr>
        <p:txBody>
          <a:bodyPr vert="horz" wrap="square" lIns="91440" tIns="45720" rIns="91440" bIns="45720" numCol="1" anchor="t" anchorCtr="0" compatLnSpc="1">
            <a:noAutofit/>
          </a:bodyPr>
          <a:lstStyle/>
          <a:p>
            <a:endParaRPr lang="zh-CN" altLang="en-US"/>
          </a:p>
        </p:txBody>
      </p:sp>
      <p:sp>
        <p:nvSpPr>
          <p:cNvPr id="46" name="任意多边形 45"/>
          <p:cNvSpPr/>
          <p:nvPr userDrawn="1"/>
        </p:nvSpPr>
        <p:spPr bwMode="auto">
          <a:xfrm>
            <a:off x="14160896" y="-1"/>
            <a:ext cx="15276" cy="219632"/>
          </a:xfrm>
          <a:custGeom>
            <a:avLst/>
            <a:gdLst>
              <a:gd name="connsiteX0" fmla="*/ 0 w 15276"/>
              <a:gd name="connsiteY0" fmla="*/ 0 h 219632"/>
              <a:gd name="connsiteX1" fmla="*/ 5044 w 15276"/>
              <a:gd name="connsiteY1" fmla="*/ 0 h 219632"/>
              <a:gd name="connsiteX2" fmla="*/ 11748 w 15276"/>
              <a:gd name="connsiteY2" fmla="*/ 48855 h 219632"/>
              <a:gd name="connsiteX3" fmla="*/ 9967 w 15276"/>
              <a:gd name="connsiteY3" fmla="*/ 177921 h 219632"/>
              <a:gd name="connsiteX4" fmla="*/ 0 w 15276"/>
              <a:gd name="connsiteY4" fmla="*/ 219632 h 219632"/>
              <a:gd name="connsiteX5" fmla="*/ 0 w 15276"/>
              <a:gd name="connsiteY5" fmla="*/ 0 h 219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76" h="219632">
                <a:moveTo>
                  <a:pt x="0" y="0"/>
                </a:moveTo>
                <a:lnTo>
                  <a:pt x="5044" y="0"/>
                </a:lnTo>
                <a:cubicBezTo>
                  <a:pt x="6959" y="16285"/>
                  <a:pt x="9832" y="32570"/>
                  <a:pt x="11748" y="48855"/>
                </a:cubicBezTo>
                <a:cubicBezTo>
                  <a:pt x="17015" y="94836"/>
                  <a:pt x="16356" y="137823"/>
                  <a:pt x="9967" y="177921"/>
                </a:cubicBezTo>
                <a:lnTo>
                  <a:pt x="0" y="219632"/>
                </a:lnTo>
                <a:lnTo>
                  <a:pt x="0" y="0"/>
                </a:lnTo>
                <a:close/>
              </a:path>
            </a:pathLst>
          </a:custGeom>
          <a:solidFill>
            <a:srgbClr val="DED5CE"/>
          </a:solidFill>
          <a:ln>
            <a:noFill/>
          </a:ln>
        </p:spPr>
        <p:txBody>
          <a:bodyPr vert="horz" wrap="square" lIns="91440" tIns="45720" rIns="91440" bIns="45720" numCol="1" anchor="t" anchorCtr="0" compatLnSpc="1">
            <a:noAutofit/>
          </a:bodyPr>
          <a:lstStyle/>
          <a:p>
            <a:endParaRPr lang="zh-CN" altLang="en-US"/>
          </a:p>
        </p:txBody>
      </p:sp>
      <p:sp>
        <p:nvSpPr>
          <p:cNvPr id="47" name="Freeform 8"/>
          <p:cNvSpPr/>
          <p:nvPr userDrawn="1"/>
        </p:nvSpPr>
        <p:spPr bwMode="auto">
          <a:xfrm>
            <a:off x="8177190" y="0"/>
            <a:ext cx="1897082" cy="877472"/>
          </a:xfrm>
          <a:custGeom>
            <a:avLst/>
            <a:gdLst>
              <a:gd name="T0" fmla="*/ 2003 w 2003"/>
              <a:gd name="T1" fmla="*/ 4 h 926"/>
              <a:gd name="T2" fmla="*/ 1241 w 2003"/>
              <a:gd name="T3" fmla="*/ 799 h 926"/>
              <a:gd name="T4" fmla="*/ 17 w 2003"/>
              <a:gd name="T5" fmla="*/ 67 h 926"/>
              <a:gd name="T6" fmla="*/ 3 w 2003"/>
              <a:gd name="T7" fmla="*/ 16 h 926"/>
              <a:gd name="T8" fmla="*/ 13 w 2003"/>
              <a:gd name="T9" fmla="*/ 4 h 926"/>
              <a:gd name="T10" fmla="*/ 21 w 2003"/>
              <a:gd name="T11" fmla="*/ 4 h 926"/>
              <a:gd name="T12" fmla="*/ 2003 w 2003"/>
              <a:gd name="T13" fmla="*/ 4 h 926"/>
            </a:gdLst>
            <a:ahLst/>
            <a:cxnLst>
              <a:cxn ang="0">
                <a:pos x="T0" y="T1"/>
              </a:cxn>
              <a:cxn ang="0">
                <a:pos x="T2" y="T3"/>
              </a:cxn>
              <a:cxn ang="0">
                <a:pos x="T4" y="T5"/>
              </a:cxn>
              <a:cxn ang="0">
                <a:pos x="T6" y="T7"/>
              </a:cxn>
              <a:cxn ang="0">
                <a:pos x="T8" y="T9"/>
              </a:cxn>
              <a:cxn ang="0">
                <a:pos x="T10" y="T11"/>
              </a:cxn>
              <a:cxn ang="0">
                <a:pos x="T12" y="T13"/>
              </a:cxn>
            </a:cxnLst>
            <a:rect l="0" t="0" r="r" b="b"/>
            <a:pathLst>
              <a:path w="2003" h="926">
                <a:moveTo>
                  <a:pt x="2003" y="4"/>
                </a:moveTo>
                <a:cubicBezTo>
                  <a:pt x="1931" y="389"/>
                  <a:pt x="1623" y="710"/>
                  <a:pt x="1241" y="799"/>
                </a:cubicBezTo>
                <a:cubicBezTo>
                  <a:pt x="696" y="926"/>
                  <a:pt x="162" y="606"/>
                  <a:pt x="17" y="67"/>
                </a:cubicBezTo>
                <a:cubicBezTo>
                  <a:pt x="12" y="50"/>
                  <a:pt x="8" y="33"/>
                  <a:pt x="3" y="16"/>
                </a:cubicBezTo>
                <a:cubicBezTo>
                  <a:pt x="3" y="9"/>
                  <a:pt x="0" y="0"/>
                  <a:pt x="13" y="4"/>
                </a:cubicBezTo>
                <a:cubicBezTo>
                  <a:pt x="15" y="4"/>
                  <a:pt x="18" y="4"/>
                  <a:pt x="21" y="4"/>
                </a:cubicBezTo>
                <a:cubicBezTo>
                  <a:pt x="681" y="4"/>
                  <a:pt x="1342" y="4"/>
                  <a:pt x="2003" y="4"/>
                </a:cubicBezTo>
                <a:close/>
              </a:path>
            </a:pathLst>
          </a:custGeom>
          <a:solidFill>
            <a:srgbClr val="E6DFD9"/>
          </a:solidFill>
          <a:ln>
            <a:noFill/>
          </a:ln>
        </p:spPr>
        <p:txBody>
          <a:bodyPr vert="horz" wrap="square" lIns="91440" tIns="45720" rIns="91440" bIns="45720" numCol="1" anchor="t" anchorCtr="0" compatLnSpc="1"/>
          <a:lstStyle/>
          <a:p>
            <a:endParaRPr lang="zh-CN" altLang="en-US"/>
          </a:p>
        </p:txBody>
      </p:sp>
      <p:sp>
        <p:nvSpPr>
          <p:cNvPr id="48" name="任意多边形 47"/>
          <p:cNvSpPr/>
          <p:nvPr userDrawn="1"/>
        </p:nvSpPr>
        <p:spPr bwMode="auto">
          <a:xfrm>
            <a:off x="9427395" y="3790"/>
            <a:ext cx="646875" cy="631410"/>
          </a:xfrm>
          <a:custGeom>
            <a:avLst/>
            <a:gdLst>
              <a:gd name="connsiteX0" fmla="*/ 554574 w 554574"/>
              <a:gd name="connsiteY0" fmla="*/ 0 h 541316"/>
              <a:gd name="connsiteX1" fmla="*/ 252509 w 554574"/>
              <a:gd name="connsiteY1" fmla="*/ 492190 h 541316"/>
              <a:gd name="connsiteX2" fmla="*/ 180290 w 554574"/>
              <a:gd name="connsiteY2" fmla="*/ 541316 h 541316"/>
              <a:gd name="connsiteX3" fmla="*/ 116751 w 554574"/>
              <a:gd name="connsiteY3" fmla="*/ 461923 h 541316"/>
              <a:gd name="connsiteX4" fmla="*/ 59934 w 554574"/>
              <a:gd name="connsiteY4" fmla="*/ 349886 h 541316"/>
              <a:gd name="connsiteX5" fmla="*/ 0 w 554574"/>
              <a:gd name="connsiteY5" fmla="*/ 14817 h 541316"/>
              <a:gd name="connsiteX6" fmla="*/ 821 w 554574"/>
              <a:gd name="connsiteY6" fmla="*/ 4962 h 541316"/>
              <a:gd name="connsiteX7" fmla="*/ 3284 w 554574"/>
              <a:gd name="connsiteY7" fmla="*/ 856 h 541316"/>
              <a:gd name="connsiteX8" fmla="*/ 18062 w 554574"/>
              <a:gd name="connsiteY8" fmla="*/ 35 h 541316"/>
              <a:gd name="connsiteX9" fmla="*/ 32461 w 554574"/>
              <a:gd name="connsiteY9" fmla="*/ 0 h 541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4574" h="541316">
                <a:moveTo>
                  <a:pt x="554574" y="0"/>
                </a:moveTo>
                <a:cubicBezTo>
                  <a:pt x="518035" y="195480"/>
                  <a:pt x="406642" y="370650"/>
                  <a:pt x="252509" y="492190"/>
                </a:cubicBezTo>
                <a:lnTo>
                  <a:pt x="180290" y="541316"/>
                </a:lnTo>
                <a:lnTo>
                  <a:pt x="116751" y="461923"/>
                </a:lnTo>
                <a:cubicBezTo>
                  <a:pt x="94828" y="427546"/>
                  <a:pt x="75944" y="390128"/>
                  <a:pt x="59934" y="349886"/>
                </a:cubicBezTo>
                <a:cubicBezTo>
                  <a:pt x="17241" y="242303"/>
                  <a:pt x="0" y="130613"/>
                  <a:pt x="0" y="14817"/>
                </a:cubicBezTo>
                <a:cubicBezTo>
                  <a:pt x="821" y="11532"/>
                  <a:pt x="821" y="8247"/>
                  <a:pt x="821" y="4962"/>
                </a:cubicBezTo>
                <a:cubicBezTo>
                  <a:pt x="821" y="4141"/>
                  <a:pt x="1642" y="3320"/>
                  <a:pt x="3284" y="856"/>
                </a:cubicBezTo>
                <a:cubicBezTo>
                  <a:pt x="7389" y="856"/>
                  <a:pt x="13136" y="35"/>
                  <a:pt x="18062" y="35"/>
                </a:cubicBezTo>
                <a:lnTo>
                  <a:pt x="32461" y="0"/>
                </a:lnTo>
                <a:close/>
              </a:path>
            </a:pathLst>
          </a:custGeom>
          <a:solidFill>
            <a:srgbClr val="DBD0CA"/>
          </a:solidFill>
          <a:ln>
            <a:noFill/>
          </a:ln>
        </p:spPr>
        <p:txBody>
          <a:bodyPr vert="horz" wrap="square" lIns="91440" tIns="45720" rIns="91440" bIns="45720" numCol="1" anchor="t" anchorCtr="0" compatLnSpc="1">
            <a:noAutofit/>
          </a:bodyPr>
          <a:lstStyle/>
          <a:p>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9_标题幻灯片">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6_标题幻灯片">
    <p:spTree>
      <p:nvGrpSpPr>
        <p:cNvPr id="1" name=""/>
        <p:cNvGrpSpPr/>
        <p:nvPr/>
      </p:nvGrpSpPr>
      <p:grpSpPr>
        <a:xfrm>
          <a:off x="0" y="0"/>
          <a:ext cx="0" cy="0"/>
          <a:chOff x="0" y="0"/>
          <a:chExt cx="0" cy="0"/>
        </a:xfrm>
      </p:grpSpPr>
      <p:grpSp>
        <p:nvGrpSpPr>
          <p:cNvPr id="15" name="组合 14"/>
          <p:cNvGrpSpPr/>
          <p:nvPr userDrawn="1"/>
        </p:nvGrpSpPr>
        <p:grpSpPr>
          <a:xfrm>
            <a:off x="0" y="1589"/>
            <a:ext cx="2260667" cy="1843235"/>
            <a:chOff x="1589" y="1588"/>
            <a:chExt cx="2352734" cy="1918302"/>
          </a:xfrm>
        </p:grpSpPr>
        <p:sp>
          <p:nvSpPr>
            <p:cNvPr id="16" name="Freeform 13"/>
            <p:cNvSpPr/>
            <p:nvPr/>
          </p:nvSpPr>
          <p:spPr bwMode="auto">
            <a:xfrm>
              <a:off x="1589" y="1588"/>
              <a:ext cx="2352734" cy="1918302"/>
            </a:xfrm>
            <a:custGeom>
              <a:avLst/>
              <a:gdLst>
                <a:gd name="T0" fmla="*/ 0 w 1316"/>
                <a:gd name="T1" fmla="*/ 0 h 1072"/>
                <a:gd name="T2" fmla="*/ 0 w 1316"/>
                <a:gd name="T3" fmla="*/ 1072 h 1072"/>
                <a:gd name="T4" fmla="*/ 767 w 1316"/>
                <a:gd name="T5" fmla="*/ 158 h 1072"/>
                <a:gd name="T6" fmla="*/ 1316 w 1316"/>
                <a:gd name="T7" fmla="*/ 0 h 1072"/>
                <a:gd name="T8" fmla="*/ 0 w 1316"/>
                <a:gd name="T9" fmla="*/ 0 h 1072"/>
              </a:gdLst>
              <a:ahLst/>
              <a:cxnLst>
                <a:cxn ang="0">
                  <a:pos x="T0" y="T1"/>
                </a:cxn>
                <a:cxn ang="0">
                  <a:pos x="T2" y="T3"/>
                </a:cxn>
                <a:cxn ang="0">
                  <a:pos x="T4" y="T5"/>
                </a:cxn>
                <a:cxn ang="0">
                  <a:pos x="T6" y="T7"/>
                </a:cxn>
                <a:cxn ang="0">
                  <a:pos x="T8" y="T9"/>
                </a:cxn>
              </a:cxnLst>
              <a:rect l="0" t="0" r="r" b="b"/>
              <a:pathLst>
                <a:path w="1316" h="1072">
                  <a:moveTo>
                    <a:pt x="0" y="0"/>
                  </a:moveTo>
                  <a:cubicBezTo>
                    <a:pt x="0" y="1072"/>
                    <a:pt x="0" y="1072"/>
                    <a:pt x="0" y="1072"/>
                  </a:cubicBezTo>
                  <a:cubicBezTo>
                    <a:pt x="345" y="852"/>
                    <a:pt x="310" y="115"/>
                    <a:pt x="767" y="158"/>
                  </a:cubicBezTo>
                  <a:cubicBezTo>
                    <a:pt x="1068" y="186"/>
                    <a:pt x="1229" y="98"/>
                    <a:pt x="1316" y="0"/>
                  </a:cubicBezTo>
                  <a:lnTo>
                    <a:pt x="0" y="0"/>
                  </a:lnTo>
                  <a:close/>
                </a:path>
              </a:pathLst>
            </a:custGeom>
            <a:solidFill>
              <a:srgbClr val="DED5CE"/>
            </a:solidFill>
            <a:ln>
              <a:noFill/>
            </a:ln>
          </p:spPr>
          <p:txBody>
            <a:bodyPr vert="horz" wrap="square" lIns="91440" tIns="45720" rIns="91440" bIns="45720" numCol="1" anchor="t" anchorCtr="0" compatLnSpc="1"/>
            <a:lstStyle/>
            <a:p>
              <a:endParaRPr lang="zh-CN" altLang="en-US"/>
            </a:p>
          </p:txBody>
        </p:sp>
        <p:sp>
          <p:nvSpPr>
            <p:cNvPr id="17" name="Freeform 20"/>
            <p:cNvSpPr>
              <a:spLocks noEditPoints="1"/>
            </p:cNvSpPr>
            <p:nvPr/>
          </p:nvSpPr>
          <p:spPr bwMode="auto">
            <a:xfrm>
              <a:off x="573775" y="539592"/>
              <a:ext cx="295106" cy="293958"/>
            </a:xfrm>
            <a:custGeom>
              <a:avLst/>
              <a:gdLst>
                <a:gd name="T0" fmla="*/ 54 w 108"/>
                <a:gd name="T1" fmla="*/ 0 h 108"/>
                <a:gd name="T2" fmla="*/ 0 w 108"/>
                <a:gd name="T3" fmla="*/ 54 h 108"/>
                <a:gd name="T4" fmla="*/ 54 w 108"/>
                <a:gd name="T5" fmla="*/ 108 h 108"/>
                <a:gd name="T6" fmla="*/ 108 w 108"/>
                <a:gd name="T7" fmla="*/ 54 h 108"/>
                <a:gd name="T8" fmla="*/ 54 w 108"/>
                <a:gd name="T9" fmla="*/ 0 h 108"/>
                <a:gd name="T10" fmla="*/ 54 w 108"/>
                <a:gd name="T11" fmla="*/ 87 h 108"/>
                <a:gd name="T12" fmla="*/ 21 w 108"/>
                <a:gd name="T13" fmla="*/ 54 h 108"/>
                <a:gd name="T14" fmla="*/ 54 w 108"/>
                <a:gd name="T15" fmla="*/ 21 h 108"/>
                <a:gd name="T16" fmla="*/ 87 w 108"/>
                <a:gd name="T17" fmla="*/ 54 h 108"/>
                <a:gd name="T18" fmla="*/ 54 w 108"/>
                <a:gd name="T19" fmla="*/ 87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8" h="108">
                  <a:moveTo>
                    <a:pt x="54" y="0"/>
                  </a:moveTo>
                  <a:cubicBezTo>
                    <a:pt x="24" y="0"/>
                    <a:pt x="0" y="24"/>
                    <a:pt x="0" y="54"/>
                  </a:cubicBezTo>
                  <a:cubicBezTo>
                    <a:pt x="0" y="84"/>
                    <a:pt x="24" y="108"/>
                    <a:pt x="54" y="108"/>
                  </a:cubicBezTo>
                  <a:cubicBezTo>
                    <a:pt x="84" y="108"/>
                    <a:pt x="108" y="84"/>
                    <a:pt x="108" y="54"/>
                  </a:cubicBezTo>
                  <a:cubicBezTo>
                    <a:pt x="108" y="24"/>
                    <a:pt x="84" y="0"/>
                    <a:pt x="54" y="0"/>
                  </a:cubicBezTo>
                  <a:close/>
                  <a:moveTo>
                    <a:pt x="54" y="87"/>
                  </a:moveTo>
                  <a:cubicBezTo>
                    <a:pt x="36" y="87"/>
                    <a:pt x="21" y="72"/>
                    <a:pt x="21" y="54"/>
                  </a:cubicBezTo>
                  <a:cubicBezTo>
                    <a:pt x="21" y="36"/>
                    <a:pt x="36" y="21"/>
                    <a:pt x="54" y="21"/>
                  </a:cubicBezTo>
                  <a:cubicBezTo>
                    <a:pt x="72" y="21"/>
                    <a:pt x="87" y="36"/>
                    <a:pt x="87" y="54"/>
                  </a:cubicBezTo>
                  <a:cubicBezTo>
                    <a:pt x="87" y="72"/>
                    <a:pt x="72" y="87"/>
                    <a:pt x="54" y="87"/>
                  </a:cubicBezTo>
                  <a:close/>
                </a:path>
              </a:pathLst>
            </a:custGeom>
            <a:solidFill>
              <a:srgbClr val="D3C4BD"/>
            </a:solidFill>
            <a:ln>
              <a:noFill/>
            </a:ln>
          </p:spPr>
          <p:txBody>
            <a:bodyPr vert="horz" wrap="square" lIns="91440" tIns="45720" rIns="91440" bIns="45720" numCol="1" anchor="t" anchorCtr="0" compatLnSpc="1"/>
            <a:lstStyle/>
            <a:p>
              <a:endParaRPr lang="zh-CN" altLang="en-US"/>
            </a:p>
          </p:txBody>
        </p:sp>
      </p:grpSp>
      <p:sp>
        <p:nvSpPr>
          <p:cNvPr id="18" name="Freeform 7"/>
          <p:cNvSpPr/>
          <p:nvPr userDrawn="1"/>
        </p:nvSpPr>
        <p:spPr bwMode="auto">
          <a:xfrm>
            <a:off x="9262763" y="5331611"/>
            <a:ext cx="2927651" cy="1537146"/>
          </a:xfrm>
          <a:custGeom>
            <a:avLst/>
            <a:gdLst>
              <a:gd name="T0" fmla="*/ 1547 w 1547"/>
              <a:gd name="T1" fmla="*/ 964 h 964"/>
              <a:gd name="T2" fmla="*/ 1547 w 1547"/>
              <a:gd name="T3" fmla="*/ 0 h 964"/>
              <a:gd name="T4" fmla="*/ 922 w 1547"/>
              <a:gd name="T5" fmla="*/ 555 h 964"/>
              <a:gd name="T6" fmla="*/ 0 w 1547"/>
              <a:gd name="T7" fmla="*/ 964 h 964"/>
              <a:gd name="T8" fmla="*/ 1547 w 1547"/>
              <a:gd name="T9" fmla="*/ 964 h 964"/>
            </a:gdLst>
            <a:ahLst/>
            <a:cxnLst>
              <a:cxn ang="0">
                <a:pos x="T0" y="T1"/>
              </a:cxn>
              <a:cxn ang="0">
                <a:pos x="T2" y="T3"/>
              </a:cxn>
              <a:cxn ang="0">
                <a:pos x="T4" y="T5"/>
              </a:cxn>
              <a:cxn ang="0">
                <a:pos x="T6" y="T7"/>
              </a:cxn>
              <a:cxn ang="0">
                <a:pos x="T8" y="T9"/>
              </a:cxn>
            </a:cxnLst>
            <a:rect l="0" t="0" r="r" b="b"/>
            <a:pathLst>
              <a:path w="1547" h="964">
                <a:moveTo>
                  <a:pt x="1547" y="964"/>
                </a:moveTo>
                <a:cubicBezTo>
                  <a:pt x="1547" y="0"/>
                  <a:pt x="1547" y="0"/>
                  <a:pt x="1547" y="0"/>
                </a:cubicBezTo>
                <a:cubicBezTo>
                  <a:pt x="1349" y="186"/>
                  <a:pt x="1322" y="601"/>
                  <a:pt x="922" y="555"/>
                </a:cubicBezTo>
                <a:cubicBezTo>
                  <a:pt x="437" y="498"/>
                  <a:pt x="155" y="739"/>
                  <a:pt x="0" y="964"/>
                </a:cubicBezTo>
                <a:lnTo>
                  <a:pt x="1547" y="964"/>
                </a:lnTo>
                <a:close/>
              </a:path>
            </a:pathLst>
          </a:custGeom>
          <a:solidFill>
            <a:srgbClr val="8A979F"/>
          </a:solidFill>
          <a:ln>
            <a:noFill/>
          </a:ln>
        </p:spPr>
        <p:txBody>
          <a:bodyPr vert="horz" wrap="square" lIns="91440" tIns="45720" rIns="91440" bIns="45720" numCol="1" anchor="t" anchorCtr="0" compatLnSpc="1"/>
          <a:lstStyle/>
          <a:p>
            <a:endParaRPr lang="zh-CN" altLang="en-US"/>
          </a:p>
        </p:txBody>
      </p:sp>
      <p:sp>
        <p:nvSpPr>
          <p:cNvPr id="19" name="Oval 19"/>
          <p:cNvSpPr>
            <a:spLocks noChangeArrowheads="1"/>
          </p:cNvSpPr>
          <p:nvPr userDrawn="1"/>
        </p:nvSpPr>
        <p:spPr bwMode="auto">
          <a:xfrm>
            <a:off x="10938825" y="6070367"/>
            <a:ext cx="307352" cy="307352"/>
          </a:xfrm>
          <a:prstGeom prst="ellipse">
            <a:avLst/>
          </a:prstGeom>
          <a:solidFill>
            <a:srgbClr val="BFC5C5"/>
          </a:solidFill>
          <a:ln>
            <a:noFill/>
          </a:ln>
        </p:spPr>
        <p:txBody>
          <a:bodyPr vert="horz" wrap="square" lIns="91440" tIns="45720" rIns="91440" bIns="45720" numCol="1" anchor="t" anchorCtr="0" compatLnSpc="1"/>
          <a:lstStyle/>
          <a:p>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标题幻灯片">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5" name="Freeform 13"/>
          <p:cNvSpPr/>
          <p:nvPr/>
        </p:nvSpPr>
        <p:spPr bwMode="auto">
          <a:xfrm flipH="1">
            <a:off x="10992544" y="1590"/>
            <a:ext cx="1199456" cy="977977"/>
          </a:xfrm>
          <a:custGeom>
            <a:avLst/>
            <a:gdLst>
              <a:gd name="T0" fmla="*/ 0 w 1316"/>
              <a:gd name="T1" fmla="*/ 0 h 1072"/>
              <a:gd name="T2" fmla="*/ 0 w 1316"/>
              <a:gd name="T3" fmla="*/ 1072 h 1072"/>
              <a:gd name="T4" fmla="*/ 767 w 1316"/>
              <a:gd name="T5" fmla="*/ 158 h 1072"/>
              <a:gd name="T6" fmla="*/ 1316 w 1316"/>
              <a:gd name="T7" fmla="*/ 0 h 1072"/>
              <a:gd name="T8" fmla="*/ 0 w 1316"/>
              <a:gd name="T9" fmla="*/ 0 h 1072"/>
            </a:gdLst>
            <a:ahLst/>
            <a:cxnLst>
              <a:cxn ang="0">
                <a:pos x="T0" y="T1"/>
              </a:cxn>
              <a:cxn ang="0">
                <a:pos x="T2" y="T3"/>
              </a:cxn>
              <a:cxn ang="0">
                <a:pos x="T4" y="T5"/>
              </a:cxn>
              <a:cxn ang="0">
                <a:pos x="T6" y="T7"/>
              </a:cxn>
              <a:cxn ang="0">
                <a:pos x="T8" y="T9"/>
              </a:cxn>
            </a:cxnLst>
            <a:rect l="0" t="0" r="r" b="b"/>
            <a:pathLst>
              <a:path w="1316" h="1072">
                <a:moveTo>
                  <a:pt x="0" y="0"/>
                </a:moveTo>
                <a:cubicBezTo>
                  <a:pt x="0" y="1072"/>
                  <a:pt x="0" y="1072"/>
                  <a:pt x="0" y="1072"/>
                </a:cubicBezTo>
                <a:cubicBezTo>
                  <a:pt x="345" y="852"/>
                  <a:pt x="310" y="115"/>
                  <a:pt x="767" y="158"/>
                </a:cubicBezTo>
                <a:cubicBezTo>
                  <a:pt x="1068" y="186"/>
                  <a:pt x="1229" y="98"/>
                  <a:pt x="1316" y="0"/>
                </a:cubicBezTo>
                <a:lnTo>
                  <a:pt x="0" y="0"/>
                </a:lnTo>
                <a:close/>
              </a:path>
            </a:pathLst>
          </a:custGeom>
          <a:solidFill>
            <a:srgbClr val="DED5CE"/>
          </a:solidFill>
          <a:ln>
            <a:noFill/>
          </a:ln>
        </p:spPr>
        <p:txBody>
          <a:bodyPr vert="horz" wrap="square" lIns="91440" tIns="45720" rIns="91440" bIns="45720" numCol="1" anchor="t" anchorCtr="0" compatLnSpc="1"/>
          <a:lstStyle/>
          <a:p>
            <a:endParaRPr lang="zh-CN" altLang="en-US"/>
          </a:p>
        </p:txBody>
      </p:sp>
      <p:sp>
        <p:nvSpPr>
          <p:cNvPr id="7" name="Freeform 7"/>
          <p:cNvSpPr/>
          <p:nvPr userDrawn="1"/>
        </p:nvSpPr>
        <p:spPr bwMode="auto">
          <a:xfrm flipH="1">
            <a:off x="0" y="6152615"/>
            <a:ext cx="1343472" cy="705383"/>
          </a:xfrm>
          <a:custGeom>
            <a:avLst/>
            <a:gdLst>
              <a:gd name="T0" fmla="*/ 1547 w 1547"/>
              <a:gd name="T1" fmla="*/ 964 h 964"/>
              <a:gd name="T2" fmla="*/ 1547 w 1547"/>
              <a:gd name="T3" fmla="*/ 0 h 964"/>
              <a:gd name="T4" fmla="*/ 922 w 1547"/>
              <a:gd name="T5" fmla="*/ 555 h 964"/>
              <a:gd name="T6" fmla="*/ 0 w 1547"/>
              <a:gd name="T7" fmla="*/ 964 h 964"/>
              <a:gd name="T8" fmla="*/ 1547 w 1547"/>
              <a:gd name="T9" fmla="*/ 964 h 964"/>
            </a:gdLst>
            <a:ahLst/>
            <a:cxnLst>
              <a:cxn ang="0">
                <a:pos x="T0" y="T1"/>
              </a:cxn>
              <a:cxn ang="0">
                <a:pos x="T2" y="T3"/>
              </a:cxn>
              <a:cxn ang="0">
                <a:pos x="T4" y="T5"/>
              </a:cxn>
              <a:cxn ang="0">
                <a:pos x="T6" y="T7"/>
              </a:cxn>
              <a:cxn ang="0">
                <a:pos x="T8" y="T9"/>
              </a:cxn>
            </a:cxnLst>
            <a:rect l="0" t="0" r="r" b="b"/>
            <a:pathLst>
              <a:path w="1547" h="964">
                <a:moveTo>
                  <a:pt x="1547" y="964"/>
                </a:moveTo>
                <a:cubicBezTo>
                  <a:pt x="1547" y="0"/>
                  <a:pt x="1547" y="0"/>
                  <a:pt x="1547" y="0"/>
                </a:cubicBezTo>
                <a:cubicBezTo>
                  <a:pt x="1349" y="186"/>
                  <a:pt x="1322" y="601"/>
                  <a:pt x="922" y="555"/>
                </a:cubicBezTo>
                <a:cubicBezTo>
                  <a:pt x="437" y="498"/>
                  <a:pt x="155" y="739"/>
                  <a:pt x="0" y="964"/>
                </a:cubicBezTo>
                <a:lnTo>
                  <a:pt x="1547" y="964"/>
                </a:lnTo>
                <a:close/>
              </a:path>
            </a:pathLst>
          </a:custGeom>
          <a:solidFill>
            <a:srgbClr val="8A979F"/>
          </a:solidFill>
          <a:ln>
            <a:noFill/>
          </a:ln>
        </p:spPr>
        <p:txBody>
          <a:bodyPr vert="horz" wrap="square" lIns="91440" tIns="45720" rIns="91440" bIns="45720" numCol="1" anchor="t" anchorCtr="0" compatLnSpc="1"/>
          <a:lstStyle/>
          <a:p>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矩形 2"/>
          <p:cNvSpPr/>
          <p:nvPr userDrawn="1"/>
        </p:nvSpPr>
        <p:spPr>
          <a:xfrm>
            <a:off x="-4" y="-1"/>
            <a:ext cx="12192004" cy="6858001"/>
          </a:xfrm>
          <a:prstGeom prst="rect">
            <a:avLst/>
          </a:prstGeom>
          <a:solidFill>
            <a:srgbClr val="F4F1EC"/>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1.png"/><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6.png"/><Relationship Id="rId1" Type="http://schemas.openxmlformats.org/officeDocument/2006/relationships/tags" Target="../tags/tag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9" Type="http://schemas.openxmlformats.org/officeDocument/2006/relationships/slideLayout" Target="../slideLayouts/slideLayout6.xml"/><Relationship Id="rId8" Type="http://schemas.openxmlformats.org/officeDocument/2006/relationships/tags" Target="../tags/tag16.xml"/><Relationship Id="rId7" Type="http://schemas.openxmlformats.org/officeDocument/2006/relationships/tags" Target="../tags/tag15.xml"/><Relationship Id="rId6" Type="http://schemas.openxmlformats.org/officeDocument/2006/relationships/tags" Target="../tags/tag14.xml"/><Relationship Id="rId5" Type="http://schemas.openxmlformats.org/officeDocument/2006/relationships/tags" Target="../tags/tag13.xml"/><Relationship Id="rId4" Type="http://schemas.openxmlformats.org/officeDocument/2006/relationships/tags" Target="../tags/tag12.xml"/><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tags" Target="../tags/tag9.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7.png"/><Relationship Id="rId1" Type="http://schemas.openxmlformats.org/officeDocument/2006/relationships/tags" Target="../tags/tag17.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9.png"/><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9" Type="http://schemas.openxmlformats.org/officeDocument/2006/relationships/slideLayout" Target="../slideLayouts/slideLayout6.xml"/><Relationship Id="rId8" Type="http://schemas.openxmlformats.org/officeDocument/2006/relationships/tags" Target="../tags/tag25.xml"/><Relationship Id="rId7" Type="http://schemas.openxmlformats.org/officeDocument/2006/relationships/tags" Target="../tags/tag24.xml"/><Relationship Id="rId6" Type="http://schemas.openxmlformats.org/officeDocument/2006/relationships/tags" Target="../tags/tag23.xml"/><Relationship Id="rId5" Type="http://schemas.openxmlformats.org/officeDocument/2006/relationships/tags" Target="../tags/tag22.xml"/><Relationship Id="rId4" Type="http://schemas.openxmlformats.org/officeDocument/2006/relationships/tags" Target="../tags/tag21.xml"/><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10.png"/><Relationship Id="rId1" Type="http://schemas.openxmlformats.org/officeDocument/2006/relationships/tags" Target="../tags/tag2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11.png"/><Relationship Id="rId1" Type="http://schemas.openxmlformats.org/officeDocument/2006/relationships/tags" Target="../tags/tag27.xml"/></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6.xml"/><Relationship Id="rId3" Type="http://schemas.openxmlformats.org/officeDocument/2006/relationships/tags" Target="../tags/tag29.xml"/><Relationship Id="rId2" Type="http://schemas.openxmlformats.org/officeDocument/2006/relationships/image" Target="../media/image12.png"/><Relationship Id="rId1" Type="http://schemas.openxmlformats.org/officeDocument/2006/relationships/tags" Target="../tags/tag2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13.png"/><Relationship Id="rId1" Type="http://schemas.openxmlformats.org/officeDocument/2006/relationships/tags" Target="../tags/tag3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14.png"/><Relationship Id="rId1" Type="http://schemas.openxmlformats.org/officeDocument/2006/relationships/tags" Target="../tags/tag31.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15.png"/><Relationship Id="rId1" Type="http://schemas.openxmlformats.org/officeDocument/2006/relationships/tags" Target="../tags/tag32.xml"/></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6.xml"/><Relationship Id="rId3" Type="http://schemas.openxmlformats.org/officeDocument/2006/relationships/tags" Target="../tags/tag34.xml"/><Relationship Id="rId2" Type="http://schemas.openxmlformats.org/officeDocument/2006/relationships/image" Target="../media/image16.png"/><Relationship Id="rId1" Type="http://schemas.openxmlformats.org/officeDocument/2006/relationships/tags" Target="../tags/tag33.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17.png"/><Relationship Id="rId1" Type="http://schemas.openxmlformats.org/officeDocument/2006/relationships/tags" Target="../tags/tag35.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18.png"/><Relationship Id="rId1" Type="http://schemas.openxmlformats.org/officeDocument/2006/relationships/tags" Target="../tags/tag36.xml"/></Relationships>
</file>

<file path=ppt/slides/_rels/slide25.xml.rels><?xml version="1.0" encoding="UTF-8" standalone="yes"?>
<Relationships xmlns="http://schemas.openxmlformats.org/package/2006/relationships"><Relationship Id="rId4" Type="http://schemas.openxmlformats.org/officeDocument/2006/relationships/slideLayout" Target="../slideLayouts/slideLayout6.xml"/><Relationship Id="rId3" Type="http://schemas.openxmlformats.org/officeDocument/2006/relationships/tags" Target="../tags/tag38.xml"/><Relationship Id="rId2" Type="http://schemas.openxmlformats.org/officeDocument/2006/relationships/image" Target="../media/image19.png"/><Relationship Id="rId1" Type="http://schemas.openxmlformats.org/officeDocument/2006/relationships/tags" Target="../tags/tag3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0.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20.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22.png"/><Relationship Id="rId1" Type="http://schemas.openxmlformats.org/officeDocument/2006/relationships/image" Target="../media/image21.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24.png"/><Relationship Id="rId1" Type="http://schemas.openxmlformats.org/officeDocument/2006/relationships/image" Target="../media/image23.png"/></Relationships>
</file>

<file path=ppt/slides/_rels/slide31.xml.rels><?xml version="1.0" encoding="UTF-8" standalone="yes"?>
<Relationships xmlns="http://schemas.openxmlformats.org/package/2006/relationships"><Relationship Id="rId4" Type="http://schemas.openxmlformats.org/officeDocument/2006/relationships/slideLayout" Target="../slideLayouts/slideLayout6.xml"/><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image" Target="../media/image25.png"/></Relationships>
</file>

<file path=ppt/slides/_rels/slide32.xml.rels><?xml version="1.0" encoding="UTF-8" standalone="yes"?>
<Relationships xmlns="http://schemas.openxmlformats.org/package/2006/relationships"><Relationship Id="rId5" Type="http://schemas.openxmlformats.org/officeDocument/2006/relationships/slideLayout" Target="../slideLayouts/slideLayout6.xml"/><Relationship Id="rId4" Type="http://schemas.openxmlformats.org/officeDocument/2006/relationships/image" Target="../media/image31.png"/><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image" Target="../media/image28.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33.png"/><Relationship Id="rId1" Type="http://schemas.openxmlformats.org/officeDocument/2006/relationships/image" Target="../media/image32.png"/></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34.png"/></Relationships>
</file>

<file path=ppt/slides/_rels/slide36.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35.png"/></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36.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image" Target="../media/image37.png"/></Relationships>
</file>

<file path=ppt/slides/_rels/slide39.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1.xml"/><Relationship Id="rId4" Type="http://schemas.openxmlformats.org/officeDocument/2006/relationships/tags" Target="../tags/tag41.xml"/><Relationship Id="rId3" Type="http://schemas.openxmlformats.org/officeDocument/2006/relationships/image" Target="../media/image1.png"/><Relationship Id="rId2" Type="http://schemas.openxmlformats.org/officeDocument/2006/relationships/tags" Target="../tags/tag40.xml"/><Relationship Id="rId1" Type="http://schemas.openxmlformats.org/officeDocument/2006/relationships/tags" Target="../tags/tag39.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2.png"/><Relationship Id="rId1" Type="http://schemas.openxmlformats.org/officeDocument/2006/relationships/tags" Target="../tags/tag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3.png"/><Relationship Id="rId1" Type="http://schemas.openxmlformats.org/officeDocument/2006/relationships/tags" Target="../tags/tag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4.png"/><Relationship Id="rId1" Type="http://schemas.openxmlformats.org/officeDocument/2006/relationships/tags" Target="../tags/tag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image" Target="../media/image5.png"/><Relationship Id="rId1" Type="http://schemas.openxmlformats.org/officeDocument/2006/relationships/tags" Target="../tags/tag6.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6.xml"/><Relationship Id="rId1" Type="http://schemas.openxmlformats.org/officeDocument/2006/relationships/tags" Target="../tags/tag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 name="平行四边形 57"/>
          <p:cNvSpPr/>
          <p:nvPr/>
        </p:nvSpPr>
        <p:spPr>
          <a:xfrm rot="10800000" flipV="1">
            <a:off x="2999656" y="2361329"/>
            <a:ext cx="6077736" cy="209129"/>
          </a:xfrm>
          <a:prstGeom prst="parallelogram">
            <a:avLst>
              <a:gd name="adj" fmla="val 37097"/>
            </a:avLst>
          </a:prstGeom>
          <a:solidFill>
            <a:srgbClr val="E6DF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7B767D"/>
              </a:solidFill>
            </a:endParaRPr>
          </a:p>
        </p:txBody>
      </p:sp>
      <p:sp>
        <p:nvSpPr>
          <p:cNvPr id="59" name="Rectangle 6"/>
          <p:cNvSpPr>
            <a:spLocks noChangeArrowheads="1"/>
          </p:cNvSpPr>
          <p:nvPr/>
        </p:nvSpPr>
        <p:spPr bwMode="auto">
          <a:xfrm>
            <a:off x="3808383" y="3993419"/>
            <a:ext cx="4542760" cy="396068"/>
          </a:xfrm>
          <a:prstGeom prst="roundRect">
            <a:avLst>
              <a:gd name="adj" fmla="val 50000"/>
            </a:avLst>
          </a:prstGeom>
          <a:solidFill>
            <a:srgbClr val="8A979F"/>
          </a:solidFill>
          <a:ln>
            <a:noFill/>
          </a:ln>
        </p:spPr>
        <p:txBody>
          <a:bodyPr vert="horz" wrap="square" lIns="91440" tIns="45720" rIns="91440" bIns="45720" numCol="1" anchor="ctr" anchorCtr="0" compatLnSpc="1"/>
          <a:lstStyle/>
          <a:p>
            <a:pPr algn="ctr"/>
            <a:r>
              <a:rPr lang="zh-CN" sz="2000" spc="150" dirty="0">
                <a:solidFill>
                  <a:srgbClr val="F4F1EC"/>
                </a:solidFill>
                <a:latin typeface="+mj-ea"/>
                <a:ea typeface="+mj-ea"/>
              </a:rPr>
              <a:t>南开</a:t>
            </a:r>
            <a:r>
              <a:rPr lang="zh-CN" altLang="en-US" sz="2000" spc="150" dirty="0">
                <a:solidFill>
                  <a:srgbClr val="F4F1EC"/>
                </a:solidFill>
                <a:latin typeface="+mj-ea"/>
                <a:ea typeface="+mj-ea"/>
              </a:rPr>
              <a:t>大学</a:t>
            </a:r>
            <a:r>
              <a:rPr lang="en-US" altLang="zh-CN" sz="2000" spc="150" dirty="0">
                <a:solidFill>
                  <a:srgbClr val="F4F1EC"/>
                </a:solidFill>
                <a:latin typeface="+mj-ea"/>
                <a:ea typeface="+mj-ea"/>
              </a:rPr>
              <a:t>     </a:t>
            </a:r>
            <a:r>
              <a:rPr lang="zh-CN" altLang="en-US" sz="2000" spc="150" dirty="0">
                <a:solidFill>
                  <a:srgbClr val="F4F1EC"/>
                </a:solidFill>
                <a:latin typeface="+mj-ea"/>
                <a:ea typeface="+mj-ea"/>
              </a:rPr>
              <a:t>抵制核污染小队   </a:t>
            </a:r>
            <a:endParaRPr lang="zh-CN" altLang="en-US" sz="2000" spc="150" dirty="0">
              <a:solidFill>
                <a:srgbClr val="F4F1EC"/>
              </a:solidFill>
              <a:latin typeface="+mj-ea"/>
              <a:ea typeface="+mj-ea"/>
            </a:endParaRPr>
          </a:p>
        </p:txBody>
      </p:sp>
      <p:sp>
        <p:nvSpPr>
          <p:cNvPr id="61" name="文本框 60"/>
          <p:cNvSpPr txBox="1"/>
          <p:nvPr/>
        </p:nvSpPr>
        <p:spPr>
          <a:xfrm>
            <a:off x="4537709" y="2205380"/>
            <a:ext cx="3116580" cy="368300"/>
          </a:xfrm>
          <a:prstGeom prst="rect">
            <a:avLst/>
          </a:prstGeom>
          <a:noFill/>
        </p:spPr>
        <p:txBody>
          <a:bodyPr wrap="none" rtlCol="0" anchor="ctr">
            <a:spAutoFit/>
          </a:bodyPr>
          <a:lstStyle>
            <a:defPPr>
              <a:defRPr lang="zh-CN"/>
            </a:defPPr>
            <a:lvl1pPr algn="ctr">
              <a:defRPr sz="4400">
                <a:solidFill>
                  <a:schemeClr val="accent1"/>
                </a:solidFill>
                <a:effectLst>
                  <a:outerShdw dist="63500" dir="5400000" algn="tl" rotWithShape="0">
                    <a:prstClr val="black">
                      <a:alpha val="10000"/>
                    </a:prstClr>
                  </a:outerShdw>
                </a:effectLst>
                <a:latin typeface="DIN-BlackItalic" pitchFamily="50" charset="0"/>
                <a:ea typeface="+mj-ea"/>
              </a:defRPr>
            </a:lvl1pPr>
          </a:lstStyle>
          <a:p>
            <a:r>
              <a:rPr lang="zh-CN" altLang="en-US" sz="1800" spc="300" dirty="0">
                <a:solidFill>
                  <a:schemeClr val="tx2"/>
                </a:solidFill>
                <a:effectLst/>
                <a:latin typeface="+mj-lt"/>
              </a:rPr>
              <a:t>互联网数据库工程大作业</a:t>
            </a:r>
            <a:endParaRPr lang="zh-CN" altLang="en-US" sz="1800" spc="300" dirty="0">
              <a:solidFill>
                <a:schemeClr val="tx2"/>
              </a:solidFill>
              <a:effectLst/>
              <a:latin typeface="+mj-lt"/>
            </a:endParaRPr>
          </a:p>
        </p:txBody>
      </p:sp>
      <p:sp>
        <p:nvSpPr>
          <p:cNvPr id="62" name="文本框 61"/>
          <p:cNvSpPr txBox="1"/>
          <p:nvPr/>
        </p:nvSpPr>
        <p:spPr>
          <a:xfrm>
            <a:off x="2232661" y="2709515"/>
            <a:ext cx="7726680" cy="1106805"/>
          </a:xfrm>
          <a:prstGeom prst="rect">
            <a:avLst/>
          </a:prstGeom>
          <a:noFill/>
        </p:spPr>
        <p:txBody>
          <a:bodyPr wrap="none" rtlCol="0" anchor="ctr">
            <a:spAutoFit/>
          </a:bodyPr>
          <a:lstStyle>
            <a:defPPr>
              <a:defRPr lang="zh-CN"/>
            </a:defPPr>
            <a:lvl1pPr algn="ctr">
              <a:defRPr sz="7500">
                <a:solidFill>
                  <a:schemeClr val="accent1"/>
                </a:solidFill>
                <a:effectLst>
                  <a:outerShdw dist="63500" dir="5400000" algn="tl" rotWithShape="0">
                    <a:prstClr val="black">
                      <a:alpha val="10000"/>
                    </a:prstClr>
                  </a:outerShdw>
                </a:effectLst>
                <a:latin typeface="DIN-BlackItalic" pitchFamily="50" charset="0"/>
                <a:ea typeface="+mj-ea"/>
              </a:defRPr>
            </a:lvl1pPr>
          </a:lstStyle>
          <a:p>
            <a:r>
              <a:rPr lang="zh-CN" sz="6600" dirty="0">
                <a:solidFill>
                  <a:schemeClr val="tx2"/>
                </a:solidFill>
                <a:effectLst/>
                <a:latin typeface="思源宋体 CN" panose="02020700000000000000" pitchFamily="18" charset="-122"/>
                <a:ea typeface="思源宋体 CN" panose="02020700000000000000" pitchFamily="18" charset="-122"/>
              </a:rPr>
              <a:t>抵制核污染新闻网页</a:t>
            </a:r>
            <a:endParaRPr lang="zh-CN" sz="6600" dirty="0">
              <a:solidFill>
                <a:schemeClr val="tx2"/>
              </a:solidFill>
              <a:effectLst/>
              <a:latin typeface="思源宋体 CN" panose="02020700000000000000" pitchFamily="18" charset="-122"/>
              <a:ea typeface="思源宋体 CN" panose="02020700000000000000" pitchFamily="18" charset="-122"/>
            </a:endParaRPr>
          </a:p>
        </p:txBody>
      </p:sp>
      <p:sp>
        <p:nvSpPr>
          <p:cNvPr id="68" name="文本框 67"/>
          <p:cNvSpPr txBox="1"/>
          <p:nvPr/>
        </p:nvSpPr>
        <p:spPr>
          <a:xfrm>
            <a:off x="4445780" y="4824790"/>
            <a:ext cx="3185487" cy="879087"/>
          </a:xfrm>
          <a:prstGeom prst="rect">
            <a:avLst/>
          </a:prstGeom>
          <a:noFill/>
        </p:spPr>
        <p:txBody>
          <a:bodyPr wrap="none" rtlCol="0" anchor="ctr">
            <a:spAutoFit/>
          </a:bodyPr>
          <a:lstStyle>
            <a:defPPr>
              <a:defRPr lang="zh-CN"/>
            </a:defPPr>
            <a:lvl1pPr algn="ctr">
              <a:defRPr sz="2400">
                <a:solidFill>
                  <a:schemeClr val="accent1"/>
                </a:solidFill>
                <a:effectLst>
                  <a:outerShdw dist="63500" dir="5400000" algn="tl" rotWithShape="0">
                    <a:prstClr val="black">
                      <a:alpha val="10000"/>
                    </a:prstClr>
                  </a:outerShdw>
                </a:effectLst>
                <a:latin typeface="DIN-BlackItalic" pitchFamily="50" charset="0"/>
                <a:ea typeface="+mj-ea"/>
              </a:defRPr>
            </a:lvl1pPr>
          </a:lstStyle>
          <a:p>
            <a:pPr algn="l">
              <a:lnSpc>
                <a:spcPct val="150000"/>
              </a:lnSpc>
            </a:pPr>
            <a:r>
              <a:rPr lang="zh-CN" altLang="en-US" sz="1800" dirty="0">
                <a:solidFill>
                  <a:schemeClr val="tx2"/>
                </a:solidFill>
                <a:effectLst/>
                <a:latin typeface="+mn-ea"/>
                <a:ea typeface="+mn-ea"/>
              </a:rPr>
              <a:t>组长：刘雅文    </a:t>
            </a:r>
            <a:endParaRPr lang="en-US" altLang="zh-CN" sz="1800" dirty="0">
              <a:solidFill>
                <a:schemeClr val="tx2"/>
              </a:solidFill>
              <a:effectLst/>
              <a:latin typeface="+mn-ea"/>
              <a:ea typeface="+mn-ea"/>
            </a:endParaRPr>
          </a:p>
          <a:p>
            <a:pPr algn="l">
              <a:lnSpc>
                <a:spcPct val="150000"/>
              </a:lnSpc>
            </a:pPr>
            <a:r>
              <a:rPr lang="zh-CN" altLang="en-US" sz="1800" dirty="0">
                <a:solidFill>
                  <a:schemeClr val="tx2"/>
                </a:solidFill>
                <a:effectLst/>
                <a:latin typeface="+mn-ea"/>
                <a:ea typeface="+mn-ea"/>
              </a:rPr>
              <a:t>组员：梁婧涵、乔天溢、尚然</a:t>
            </a:r>
            <a:endParaRPr lang="zh-CN" altLang="en-US" sz="1800" dirty="0">
              <a:solidFill>
                <a:schemeClr val="tx2"/>
              </a:solidFill>
              <a:effectLst/>
              <a:latin typeface="+mn-ea"/>
              <a:ea typeface="+mn-ea"/>
            </a:endParaRPr>
          </a:p>
        </p:txBody>
      </p:sp>
      <p:pic>
        <p:nvPicPr>
          <p:cNvPr id="53" name="图片 52" descr="校徽紫色版"/>
          <p:cNvPicPr>
            <a:picLocks noChangeAspect="1"/>
          </p:cNvPicPr>
          <p:nvPr>
            <p:custDataLst>
              <p:tags r:id="rId1"/>
            </p:custDataLst>
          </p:nvPr>
        </p:nvPicPr>
        <p:blipFill>
          <a:blip r:embed="rId2"/>
          <a:stretch>
            <a:fillRect/>
          </a:stretch>
        </p:blipFill>
        <p:spPr>
          <a:xfrm>
            <a:off x="3575720" y="-242220"/>
            <a:ext cx="4446270" cy="2436495"/>
          </a:xfrm>
          <a:prstGeom prst="rect">
            <a:avLst/>
          </a:prstGeom>
        </p:spPr>
      </p:pic>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圆角矩形 20"/>
          <p:cNvSpPr/>
          <p:nvPr/>
        </p:nvSpPr>
        <p:spPr>
          <a:xfrm>
            <a:off x="926560" y="391866"/>
            <a:ext cx="4116705"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   文档分工</a:t>
            </a:r>
            <a:r>
              <a:rPr lang="en-US" altLang="zh-CN" sz="2800" dirty="0">
                <a:solidFill>
                  <a:schemeClr val="tx2"/>
                </a:solidFill>
                <a:latin typeface="+mj-ea"/>
                <a:ea typeface="+mj-ea"/>
              </a:rPr>
              <a:t>Tower</a:t>
            </a:r>
            <a:r>
              <a:rPr lang="zh-CN" altLang="en-US" sz="2800" dirty="0">
                <a:solidFill>
                  <a:schemeClr val="tx2"/>
                </a:solidFill>
                <a:latin typeface="+mj-ea"/>
                <a:ea typeface="+mj-ea"/>
              </a:rPr>
              <a:t>展示</a:t>
            </a:r>
            <a:endParaRPr lang="zh-CN" altLang="en-US" sz="2800" dirty="0">
              <a:solidFill>
                <a:schemeClr val="tx2"/>
              </a:solidFill>
              <a:latin typeface="+mj-ea"/>
              <a:ea typeface="+mj-ea"/>
            </a:endParaRPr>
          </a:p>
        </p:txBody>
      </p:sp>
      <p:sp>
        <p:nvSpPr>
          <p:cNvPr id="17"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01</a:t>
            </a:r>
            <a:endParaRPr lang="zh-CN" altLang="en-US" sz="2800" dirty="0">
              <a:solidFill>
                <a:schemeClr val="bg1"/>
              </a:solidFill>
              <a:latin typeface="+mj-lt"/>
            </a:endParaRPr>
          </a:p>
        </p:txBody>
      </p:sp>
      <p:pic>
        <p:nvPicPr>
          <p:cNvPr id="2" name="图片 1"/>
          <p:cNvPicPr>
            <a:picLocks noChangeAspect="1"/>
          </p:cNvPicPr>
          <p:nvPr>
            <p:custDataLst>
              <p:tags r:id="rId1"/>
            </p:custDataLst>
          </p:nvPr>
        </p:nvPicPr>
        <p:blipFill>
          <a:blip r:embed="rId2"/>
          <a:stretch>
            <a:fillRect/>
          </a:stretch>
        </p:blipFill>
        <p:spPr>
          <a:xfrm>
            <a:off x="1987550" y="1268730"/>
            <a:ext cx="8216900" cy="4445000"/>
          </a:xfrm>
          <a:prstGeom prst="rect">
            <a:avLst/>
          </a:prstGeom>
        </p:spPr>
      </p:pic>
      <p:sp>
        <p:nvSpPr>
          <p:cNvPr id="5" name="文本框 4"/>
          <p:cNvSpPr txBox="1"/>
          <p:nvPr/>
        </p:nvSpPr>
        <p:spPr>
          <a:xfrm>
            <a:off x="295910" y="1635760"/>
            <a:ext cx="1407795" cy="368300"/>
          </a:xfrm>
          <a:prstGeom prst="rect">
            <a:avLst/>
          </a:prstGeom>
          <a:noFill/>
        </p:spPr>
        <p:txBody>
          <a:bodyPr wrap="square" rtlCol="0">
            <a:spAutoFit/>
          </a:bodyPr>
          <a:lstStyle/>
          <a:p>
            <a:r>
              <a:rPr lang="zh-CN" altLang="en-US"/>
              <a:t>文档编写：</a:t>
            </a:r>
            <a:endParaRPr lang="zh-CN" alt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文本占位符 24"/>
          <p:cNvSpPr txBox="1"/>
          <p:nvPr/>
        </p:nvSpPr>
        <p:spPr>
          <a:xfrm>
            <a:off x="4618675" y="3122080"/>
            <a:ext cx="2954655" cy="923330"/>
          </a:xfrm>
          <a:prstGeom prst="rect">
            <a:avLst/>
          </a:prstGeom>
          <a:noFill/>
        </p:spPr>
        <p:txBody>
          <a:bodyPr wrap="none" rtlCol="0" anchor="ctr">
            <a:spAutoFit/>
          </a:bodyPr>
          <a:lstStyle>
            <a:defPPr>
              <a:defRPr lang="zh-CN"/>
            </a:defPPr>
            <a:lvl1pPr algn="ctr">
              <a:defRPr sz="6000">
                <a:solidFill>
                  <a:schemeClr val="accent1"/>
                </a:solidFill>
                <a:effectLst>
                  <a:outerShdw dist="63500" dir="5400000" algn="tl" rotWithShape="0">
                    <a:prstClr val="black">
                      <a:alpha val="10000"/>
                    </a:prstClr>
                  </a:outerShdw>
                </a:effectLst>
                <a:latin typeface="DIN-BlackItalic" pitchFamily="50" charset="0"/>
                <a:ea typeface="+mj-ea"/>
              </a:defRPr>
            </a:lvl1pPr>
          </a:lstStyle>
          <a:p>
            <a:pPr algn="ctr"/>
            <a:r>
              <a:rPr lang="zh-CN" altLang="en-US" sz="5400" dirty="0">
                <a:solidFill>
                  <a:schemeClr val="tx2"/>
                </a:solidFill>
                <a:effectLst/>
                <a:latin typeface="思源宋体 CN" panose="02020700000000000000" pitchFamily="18" charset="-122"/>
                <a:ea typeface="思源宋体 CN" panose="02020700000000000000" pitchFamily="18" charset="-122"/>
                <a:sym typeface="+mn-ea"/>
              </a:rPr>
              <a:t>前台展示</a:t>
            </a:r>
            <a:endParaRPr lang="zh-CN" altLang="en-US" sz="5400" dirty="0">
              <a:solidFill>
                <a:schemeClr val="tx2"/>
              </a:solidFill>
              <a:effectLst/>
            </a:endParaRPr>
          </a:p>
        </p:txBody>
      </p:sp>
      <p:sp>
        <p:nvSpPr>
          <p:cNvPr id="6" name="Freeform 5"/>
          <p:cNvSpPr/>
          <p:nvPr/>
        </p:nvSpPr>
        <p:spPr bwMode="auto">
          <a:xfrm>
            <a:off x="5471005" y="1875313"/>
            <a:ext cx="1249989" cy="112700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91440" tIns="45720" rIns="91440" bIns="45720" numCol="1" anchor="ctr" anchorCtr="0" compatLnSpc="1"/>
          <a:lstStyle/>
          <a:p>
            <a:pPr algn="ctr"/>
            <a:r>
              <a:rPr lang="en-US" altLang="zh-CN" sz="4800" dirty="0">
                <a:solidFill>
                  <a:srgbClr val="F4F1EC"/>
                </a:solidFill>
                <a:latin typeface="+mj-lt"/>
              </a:rPr>
              <a:t>02</a:t>
            </a:r>
            <a:endParaRPr lang="zh-CN" altLang="en-US" sz="4800" dirty="0">
              <a:solidFill>
                <a:srgbClr val="F4F1EC"/>
              </a:solidFill>
              <a:latin typeface="+mj-lt"/>
            </a:endParaRP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623570" y="425450"/>
            <a:ext cx="6658610"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   </a:t>
            </a:r>
            <a:r>
              <a:rPr lang="en-US" altLang="zh-CN" sz="2800" dirty="0">
                <a:solidFill>
                  <a:schemeClr val="tx2"/>
                </a:solidFill>
                <a:latin typeface="+mj-ea"/>
                <a:ea typeface="+mj-ea"/>
              </a:rPr>
              <a:t> N</a:t>
            </a:r>
            <a:r>
              <a:rPr lang="en-US" altLang="zh-CN" sz="2800" dirty="0" smtClean="0">
                <a:solidFill>
                  <a:schemeClr val="tx2"/>
                </a:solidFill>
                <a:latin typeface="+mj-ea"/>
                <a:ea typeface="+mj-ea"/>
              </a:rPr>
              <a:t>ews</a:t>
            </a:r>
            <a:r>
              <a:rPr lang="zh-CN" altLang="en-US" sz="2800" dirty="0" smtClean="0">
                <a:solidFill>
                  <a:schemeClr val="tx2"/>
                </a:solidFill>
                <a:latin typeface="+mj-ea"/>
                <a:ea typeface="+mj-ea"/>
              </a:rPr>
              <a:t>（</a:t>
            </a:r>
            <a:r>
              <a:rPr lang="en-US" altLang="zh-CN" sz="2800" dirty="0" smtClean="0">
                <a:solidFill>
                  <a:schemeClr val="tx2"/>
                </a:solidFill>
                <a:latin typeface="+mj-ea"/>
                <a:ea typeface="+mj-ea"/>
              </a:rPr>
              <a:t>frontend</a:t>
            </a:r>
            <a:r>
              <a:rPr lang="zh-CN" altLang="en-US" sz="2800" dirty="0" smtClean="0">
                <a:solidFill>
                  <a:schemeClr val="tx2"/>
                </a:solidFill>
                <a:latin typeface="+mj-ea"/>
                <a:ea typeface="+mj-ea"/>
              </a:rPr>
              <a:t>）</a:t>
            </a:r>
            <a:r>
              <a:rPr lang="en-US" altLang="zh-CN" sz="2800" dirty="0" smtClean="0">
                <a:solidFill>
                  <a:schemeClr val="tx2"/>
                </a:solidFill>
                <a:latin typeface="+mj-ea"/>
                <a:ea typeface="+mj-ea"/>
              </a:rPr>
              <a:t>——</a:t>
            </a:r>
            <a:r>
              <a:rPr lang="zh-CN" altLang="en-US" sz="2800" dirty="0" smtClean="0">
                <a:solidFill>
                  <a:schemeClr val="tx2"/>
                </a:solidFill>
                <a:latin typeface="+mj-ea"/>
                <a:ea typeface="+mj-ea"/>
              </a:rPr>
              <a:t>乔天溢</a:t>
            </a:r>
            <a:endParaRPr lang="zh-CN" altLang="en-US" sz="2800" dirty="0" smtClean="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smtClean="0">
                <a:solidFill>
                  <a:schemeClr val="bg1"/>
                </a:solidFill>
                <a:latin typeface="+mj-lt"/>
              </a:rPr>
              <a:t>02</a:t>
            </a:r>
            <a:endParaRPr lang="zh-CN" altLang="en-US" sz="2800" dirty="0">
              <a:solidFill>
                <a:schemeClr val="bg1"/>
              </a:solidFill>
              <a:latin typeface="+mj-lt"/>
            </a:endParaRPr>
          </a:p>
        </p:txBody>
      </p:sp>
      <p:grpSp>
        <p:nvGrpSpPr>
          <p:cNvPr id="270" name="组合 269"/>
          <p:cNvGrpSpPr/>
          <p:nvPr/>
        </p:nvGrpSpPr>
        <p:grpSpPr>
          <a:xfrm>
            <a:off x="648540" y="2853254"/>
            <a:ext cx="296715" cy="404976"/>
            <a:chOff x="8483805" y="1500069"/>
            <a:chExt cx="296715" cy="404976"/>
          </a:xfrm>
          <a:solidFill>
            <a:schemeClr val="accent1"/>
          </a:solidFill>
        </p:grpSpPr>
        <p:sp>
          <p:nvSpPr>
            <p:cNvPr id="271" name="Freeform 210"/>
            <p:cNvSpPr/>
            <p:nvPr>
              <p:custDataLst>
                <p:tags r:id="rId1"/>
              </p:custDataLst>
            </p:nvPr>
          </p:nvSpPr>
          <p:spPr>
            <a:xfrm>
              <a:off x="8483805" y="1500069"/>
              <a:ext cx="296715" cy="40497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26" y="0"/>
                    <a:pt x="0" y="3544"/>
                    <a:pt x="0" y="7931"/>
                  </a:cubicBezTo>
                  <a:cubicBezTo>
                    <a:pt x="0" y="9112"/>
                    <a:pt x="460" y="10462"/>
                    <a:pt x="1379" y="11644"/>
                  </a:cubicBezTo>
                  <a:cubicBezTo>
                    <a:pt x="5055" y="17044"/>
                    <a:pt x="5055" y="17044"/>
                    <a:pt x="5055" y="17044"/>
                  </a:cubicBezTo>
                  <a:cubicBezTo>
                    <a:pt x="5285" y="20587"/>
                    <a:pt x="5285" y="20587"/>
                    <a:pt x="5285" y="20587"/>
                  </a:cubicBezTo>
                  <a:cubicBezTo>
                    <a:pt x="5285" y="21094"/>
                    <a:pt x="5745" y="21600"/>
                    <a:pt x="6664" y="21600"/>
                  </a:cubicBezTo>
                  <a:cubicBezTo>
                    <a:pt x="15166" y="21600"/>
                    <a:pt x="15166" y="21600"/>
                    <a:pt x="15166" y="21600"/>
                  </a:cubicBezTo>
                  <a:cubicBezTo>
                    <a:pt x="15855" y="21600"/>
                    <a:pt x="16545" y="21094"/>
                    <a:pt x="16545" y="20587"/>
                  </a:cubicBezTo>
                  <a:cubicBezTo>
                    <a:pt x="16545" y="16875"/>
                    <a:pt x="16545" y="16875"/>
                    <a:pt x="16545" y="16875"/>
                  </a:cubicBezTo>
                  <a:cubicBezTo>
                    <a:pt x="20221" y="11644"/>
                    <a:pt x="20221" y="11644"/>
                    <a:pt x="20221" y="11644"/>
                  </a:cubicBezTo>
                  <a:cubicBezTo>
                    <a:pt x="21140" y="10462"/>
                    <a:pt x="21600" y="9112"/>
                    <a:pt x="21600" y="7931"/>
                  </a:cubicBezTo>
                  <a:cubicBezTo>
                    <a:pt x="21600" y="3544"/>
                    <a:pt x="16774" y="0"/>
                    <a:pt x="10800" y="0"/>
                  </a:cubicBezTo>
                  <a:close/>
                  <a:moveTo>
                    <a:pt x="15396" y="20756"/>
                  </a:moveTo>
                  <a:cubicBezTo>
                    <a:pt x="6204" y="20756"/>
                    <a:pt x="6204" y="20756"/>
                    <a:pt x="6204" y="20756"/>
                  </a:cubicBezTo>
                  <a:cubicBezTo>
                    <a:pt x="6204" y="19069"/>
                    <a:pt x="6204" y="19069"/>
                    <a:pt x="6204" y="19069"/>
                  </a:cubicBezTo>
                  <a:cubicBezTo>
                    <a:pt x="15396" y="19069"/>
                    <a:pt x="15396" y="19069"/>
                    <a:pt x="15396" y="19069"/>
                  </a:cubicBezTo>
                  <a:lnTo>
                    <a:pt x="15396" y="20756"/>
                  </a:lnTo>
                  <a:close/>
                  <a:moveTo>
                    <a:pt x="15396" y="18225"/>
                  </a:moveTo>
                  <a:cubicBezTo>
                    <a:pt x="6204" y="18225"/>
                    <a:pt x="6204" y="18225"/>
                    <a:pt x="6204" y="18225"/>
                  </a:cubicBezTo>
                  <a:cubicBezTo>
                    <a:pt x="6204" y="16537"/>
                    <a:pt x="6204" y="16537"/>
                    <a:pt x="6204" y="16537"/>
                  </a:cubicBezTo>
                  <a:cubicBezTo>
                    <a:pt x="15396" y="16537"/>
                    <a:pt x="15396" y="16537"/>
                    <a:pt x="15396" y="16537"/>
                  </a:cubicBezTo>
                  <a:lnTo>
                    <a:pt x="15396" y="18225"/>
                  </a:lnTo>
                  <a:close/>
                  <a:moveTo>
                    <a:pt x="20221" y="9619"/>
                  </a:moveTo>
                  <a:cubicBezTo>
                    <a:pt x="19991" y="10294"/>
                    <a:pt x="19762" y="10800"/>
                    <a:pt x="19302" y="11306"/>
                  </a:cubicBezTo>
                  <a:cubicBezTo>
                    <a:pt x="16085" y="15862"/>
                    <a:pt x="16085" y="15862"/>
                    <a:pt x="16085" y="15862"/>
                  </a:cubicBezTo>
                  <a:cubicBezTo>
                    <a:pt x="5515" y="15862"/>
                    <a:pt x="5515" y="15862"/>
                    <a:pt x="5515" y="15862"/>
                  </a:cubicBezTo>
                  <a:cubicBezTo>
                    <a:pt x="2298" y="11306"/>
                    <a:pt x="2298" y="11306"/>
                    <a:pt x="2298" y="11306"/>
                  </a:cubicBezTo>
                  <a:cubicBezTo>
                    <a:pt x="1838" y="10800"/>
                    <a:pt x="1609" y="10294"/>
                    <a:pt x="1379" y="9619"/>
                  </a:cubicBezTo>
                  <a:cubicBezTo>
                    <a:pt x="1149" y="9112"/>
                    <a:pt x="1149" y="8437"/>
                    <a:pt x="1149" y="7931"/>
                  </a:cubicBezTo>
                  <a:cubicBezTo>
                    <a:pt x="1149" y="6919"/>
                    <a:pt x="1379" y="5906"/>
                    <a:pt x="1838" y="5063"/>
                  </a:cubicBezTo>
                  <a:cubicBezTo>
                    <a:pt x="2298" y="4219"/>
                    <a:pt x="2987" y="3544"/>
                    <a:pt x="3906" y="2869"/>
                  </a:cubicBezTo>
                  <a:cubicBezTo>
                    <a:pt x="4826" y="2194"/>
                    <a:pt x="5974" y="1688"/>
                    <a:pt x="7123" y="1350"/>
                  </a:cubicBezTo>
                  <a:cubicBezTo>
                    <a:pt x="9421" y="506"/>
                    <a:pt x="12179" y="506"/>
                    <a:pt x="14477" y="1350"/>
                  </a:cubicBezTo>
                  <a:cubicBezTo>
                    <a:pt x="15626" y="1688"/>
                    <a:pt x="16774" y="2194"/>
                    <a:pt x="17694" y="2869"/>
                  </a:cubicBezTo>
                  <a:cubicBezTo>
                    <a:pt x="18613" y="3544"/>
                    <a:pt x="19302" y="4219"/>
                    <a:pt x="19762" y="5063"/>
                  </a:cubicBezTo>
                  <a:cubicBezTo>
                    <a:pt x="20221" y="5906"/>
                    <a:pt x="20451" y="6919"/>
                    <a:pt x="20451" y="7931"/>
                  </a:cubicBezTo>
                  <a:cubicBezTo>
                    <a:pt x="20451" y="8437"/>
                    <a:pt x="20451" y="9112"/>
                    <a:pt x="20221" y="9619"/>
                  </a:cubicBezTo>
                  <a:close/>
                </a:path>
              </a:pathLst>
            </a:custGeom>
            <a:grpFill/>
            <a:ln w="12700" cap="flat">
              <a:solidFill>
                <a:schemeClr val="accent1"/>
              </a:solidFill>
              <a:miter lim="400000"/>
            </a:ln>
            <a:effectLst/>
          </p:spPr>
          <p:txBody>
            <a:bodyPr wrap="square" lIns="91439" tIns="91439" rIns="91439" bIns="91439" numCol="1" anchor="t">
              <a:noAutofit/>
            </a:bodyPr>
            <a:p>
              <a:endParaRPr>
                <a:solidFill>
                  <a:schemeClr val="tx2"/>
                </a:solidFill>
              </a:endParaRPr>
            </a:p>
          </p:txBody>
        </p:sp>
        <p:sp>
          <p:nvSpPr>
            <p:cNvPr id="272" name="Freeform 211"/>
            <p:cNvSpPr/>
            <p:nvPr>
              <p:custDataLst>
                <p:tags r:id="rId2"/>
              </p:custDataLst>
            </p:nvPr>
          </p:nvSpPr>
          <p:spPr>
            <a:xfrm>
              <a:off x="8530583" y="1548185"/>
              <a:ext cx="108262" cy="106925"/>
            </a:xfrm>
            <a:custGeom>
              <a:avLst/>
              <a:gdLst/>
              <a:ahLst/>
              <a:cxnLst>
                <a:cxn ang="0">
                  <a:pos x="wd2" y="hd2"/>
                </a:cxn>
                <a:cxn ang="5400000">
                  <a:pos x="wd2" y="hd2"/>
                </a:cxn>
                <a:cxn ang="10800000">
                  <a:pos x="wd2" y="hd2"/>
                </a:cxn>
                <a:cxn ang="16200000">
                  <a:pos x="wd2" y="hd2"/>
                </a:cxn>
              </a:cxnLst>
              <a:rect l="0" t="0" r="r" b="b"/>
              <a:pathLst>
                <a:path w="21600" h="21600" extrusionOk="0">
                  <a:moveTo>
                    <a:pt x="20329" y="0"/>
                  </a:moveTo>
                  <a:cubicBezTo>
                    <a:pt x="8894" y="0"/>
                    <a:pt x="0" y="8894"/>
                    <a:pt x="0" y="20329"/>
                  </a:cubicBezTo>
                  <a:cubicBezTo>
                    <a:pt x="0" y="20965"/>
                    <a:pt x="635" y="21600"/>
                    <a:pt x="1271" y="21600"/>
                  </a:cubicBezTo>
                  <a:cubicBezTo>
                    <a:pt x="2541" y="21600"/>
                    <a:pt x="3176" y="20965"/>
                    <a:pt x="3176" y="20329"/>
                  </a:cubicBezTo>
                  <a:cubicBezTo>
                    <a:pt x="3176" y="15247"/>
                    <a:pt x="4447" y="10800"/>
                    <a:pt x="8259" y="7624"/>
                  </a:cubicBezTo>
                  <a:cubicBezTo>
                    <a:pt x="11435" y="4447"/>
                    <a:pt x="15882" y="2541"/>
                    <a:pt x="20329" y="2541"/>
                  </a:cubicBezTo>
                  <a:cubicBezTo>
                    <a:pt x="20965" y="2541"/>
                    <a:pt x="21600" y="1906"/>
                    <a:pt x="21600" y="1271"/>
                  </a:cubicBezTo>
                  <a:cubicBezTo>
                    <a:pt x="21600" y="635"/>
                    <a:pt x="20965" y="0"/>
                    <a:pt x="20329" y="0"/>
                  </a:cubicBezTo>
                  <a:close/>
                </a:path>
              </a:pathLst>
            </a:custGeom>
            <a:grpFill/>
            <a:ln w="12700" cap="flat">
              <a:solidFill>
                <a:schemeClr val="accent1"/>
              </a:solidFill>
              <a:miter lim="400000"/>
            </a:ln>
            <a:effectLst/>
          </p:spPr>
          <p:txBody>
            <a:bodyPr wrap="square" lIns="91439" tIns="91439" rIns="91439" bIns="91439" numCol="1" anchor="t">
              <a:noAutofit/>
            </a:bodyPr>
            <a:p>
              <a:endParaRPr>
                <a:solidFill>
                  <a:schemeClr val="tx2"/>
                </a:solidFill>
              </a:endParaRPr>
            </a:p>
          </p:txBody>
        </p:sp>
      </p:grpSp>
      <p:sp>
        <p:nvSpPr>
          <p:cNvPr id="5" name="文本框 4"/>
          <p:cNvSpPr txBox="1"/>
          <p:nvPr/>
        </p:nvSpPr>
        <p:spPr>
          <a:xfrm>
            <a:off x="1847215" y="1383665"/>
            <a:ext cx="8072120" cy="706755"/>
          </a:xfrm>
          <a:prstGeom prst="rect">
            <a:avLst/>
          </a:prstGeom>
          <a:noFill/>
        </p:spPr>
        <p:txBody>
          <a:bodyPr wrap="square" rtlCol="0">
            <a:spAutoFit/>
            <a:scene3d>
              <a:camera prst="orthographicFront"/>
              <a:lightRig rig="threePt" dir="t"/>
            </a:scene3d>
          </a:bodyPr>
          <a:p>
            <a:r>
              <a:rPr lang="zh-CN" altLang="en-US" sz="2000">
                <a:solidFill>
                  <a:schemeClr val="accent1"/>
                </a:solidFill>
                <a:effectLst>
                  <a:outerShdw blurRad="38100" dist="25400" dir="5400000" algn="ctr" rotWithShape="0">
                    <a:srgbClr val="6E747A">
                      <a:alpha val="43000"/>
                    </a:srgbClr>
                  </a:outerShdw>
                </a:effectLst>
              </a:rPr>
              <a:t>用户点击导航栏 News 键可以定位到“最新新闻消息”，该区域展示了部分新闻标题， 点击“Read More”即可获取新闻的全部内容</a:t>
            </a:r>
            <a:endParaRPr lang="zh-CN" altLang="en-US" sz="2000">
              <a:solidFill>
                <a:schemeClr val="accent1"/>
              </a:solidFill>
              <a:effectLst>
                <a:outerShdw blurRad="38100" dist="25400" dir="5400000" algn="ctr" rotWithShape="0">
                  <a:srgbClr val="6E747A">
                    <a:alpha val="43000"/>
                  </a:srgbClr>
                </a:outerShdw>
              </a:effectLst>
            </a:endParaRPr>
          </a:p>
        </p:txBody>
      </p:sp>
      <p:grpSp>
        <p:nvGrpSpPr>
          <p:cNvPr id="6" name="组合 5"/>
          <p:cNvGrpSpPr/>
          <p:nvPr/>
        </p:nvGrpSpPr>
        <p:grpSpPr>
          <a:xfrm>
            <a:off x="648540" y="1472129"/>
            <a:ext cx="296715" cy="404976"/>
            <a:chOff x="8483805" y="1500069"/>
            <a:chExt cx="296715" cy="404976"/>
          </a:xfrm>
          <a:solidFill>
            <a:schemeClr val="accent1"/>
          </a:solidFill>
        </p:grpSpPr>
        <p:sp>
          <p:nvSpPr>
            <p:cNvPr id="7" name="Freeform 210"/>
            <p:cNvSpPr/>
            <p:nvPr>
              <p:custDataLst>
                <p:tags r:id="rId3"/>
              </p:custDataLst>
            </p:nvPr>
          </p:nvSpPr>
          <p:spPr>
            <a:xfrm>
              <a:off x="8483805" y="1500069"/>
              <a:ext cx="296715" cy="40497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26" y="0"/>
                    <a:pt x="0" y="3544"/>
                    <a:pt x="0" y="7931"/>
                  </a:cubicBezTo>
                  <a:cubicBezTo>
                    <a:pt x="0" y="9112"/>
                    <a:pt x="460" y="10462"/>
                    <a:pt x="1379" y="11644"/>
                  </a:cubicBezTo>
                  <a:cubicBezTo>
                    <a:pt x="5055" y="17044"/>
                    <a:pt x="5055" y="17044"/>
                    <a:pt x="5055" y="17044"/>
                  </a:cubicBezTo>
                  <a:cubicBezTo>
                    <a:pt x="5285" y="20587"/>
                    <a:pt x="5285" y="20587"/>
                    <a:pt x="5285" y="20587"/>
                  </a:cubicBezTo>
                  <a:cubicBezTo>
                    <a:pt x="5285" y="21094"/>
                    <a:pt x="5745" y="21600"/>
                    <a:pt x="6664" y="21600"/>
                  </a:cubicBezTo>
                  <a:cubicBezTo>
                    <a:pt x="15166" y="21600"/>
                    <a:pt x="15166" y="21600"/>
                    <a:pt x="15166" y="21600"/>
                  </a:cubicBezTo>
                  <a:cubicBezTo>
                    <a:pt x="15855" y="21600"/>
                    <a:pt x="16545" y="21094"/>
                    <a:pt x="16545" y="20587"/>
                  </a:cubicBezTo>
                  <a:cubicBezTo>
                    <a:pt x="16545" y="16875"/>
                    <a:pt x="16545" y="16875"/>
                    <a:pt x="16545" y="16875"/>
                  </a:cubicBezTo>
                  <a:cubicBezTo>
                    <a:pt x="20221" y="11644"/>
                    <a:pt x="20221" y="11644"/>
                    <a:pt x="20221" y="11644"/>
                  </a:cubicBezTo>
                  <a:cubicBezTo>
                    <a:pt x="21140" y="10462"/>
                    <a:pt x="21600" y="9112"/>
                    <a:pt x="21600" y="7931"/>
                  </a:cubicBezTo>
                  <a:cubicBezTo>
                    <a:pt x="21600" y="3544"/>
                    <a:pt x="16774" y="0"/>
                    <a:pt x="10800" y="0"/>
                  </a:cubicBezTo>
                  <a:close/>
                  <a:moveTo>
                    <a:pt x="15396" y="20756"/>
                  </a:moveTo>
                  <a:cubicBezTo>
                    <a:pt x="6204" y="20756"/>
                    <a:pt x="6204" y="20756"/>
                    <a:pt x="6204" y="20756"/>
                  </a:cubicBezTo>
                  <a:cubicBezTo>
                    <a:pt x="6204" y="19069"/>
                    <a:pt x="6204" y="19069"/>
                    <a:pt x="6204" y="19069"/>
                  </a:cubicBezTo>
                  <a:cubicBezTo>
                    <a:pt x="15396" y="19069"/>
                    <a:pt x="15396" y="19069"/>
                    <a:pt x="15396" y="19069"/>
                  </a:cubicBezTo>
                  <a:lnTo>
                    <a:pt x="15396" y="20756"/>
                  </a:lnTo>
                  <a:close/>
                  <a:moveTo>
                    <a:pt x="15396" y="18225"/>
                  </a:moveTo>
                  <a:cubicBezTo>
                    <a:pt x="6204" y="18225"/>
                    <a:pt x="6204" y="18225"/>
                    <a:pt x="6204" y="18225"/>
                  </a:cubicBezTo>
                  <a:cubicBezTo>
                    <a:pt x="6204" y="16537"/>
                    <a:pt x="6204" y="16537"/>
                    <a:pt x="6204" y="16537"/>
                  </a:cubicBezTo>
                  <a:cubicBezTo>
                    <a:pt x="15396" y="16537"/>
                    <a:pt x="15396" y="16537"/>
                    <a:pt x="15396" y="16537"/>
                  </a:cubicBezTo>
                  <a:lnTo>
                    <a:pt x="15396" y="18225"/>
                  </a:lnTo>
                  <a:close/>
                  <a:moveTo>
                    <a:pt x="20221" y="9619"/>
                  </a:moveTo>
                  <a:cubicBezTo>
                    <a:pt x="19991" y="10294"/>
                    <a:pt x="19762" y="10800"/>
                    <a:pt x="19302" y="11306"/>
                  </a:cubicBezTo>
                  <a:cubicBezTo>
                    <a:pt x="16085" y="15862"/>
                    <a:pt x="16085" y="15862"/>
                    <a:pt x="16085" y="15862"/>
                  </a:cubicBezTo>
                  <a:cubicBezTo>
                    <a:pt x="5515" y="15862"/>
                    <a:pt x="5515" y="15862"/>
                    <a:pt x="5515" y="15862"/>
                  </a:cubicBezTo>
                  <a:cubicBezTo>
                    <a:pt x="2298" y="11306"/>
                    <a:pt x="2298" y="11306"/>
                    <a:pt x="2298" y="11306"/>
                  </a:cubicBezTo>
                  <a:cubicBezTo>
                    <a:pt x="1838" y="10800"/>
                    <a:pt x="1609" y="10294"/>
                    <a:pt x="1379" y="9619"/>
                  </a:cubicBezTo>
                  <a:cubicBezTo>
                    <a:pt x="1149" y="9112"/>
                    <a:pt x="1149" y="8437"/>
                    <a:pt x="1149" y="7931"/>
                  </a:cubicBezTo>
                  <a:cubicBezTo>
                    <a:pt x="1149" y="6919"/>
                    <a:pt x="1379" y="5906"/>
                    <a:pt x="1838" y="5063"/>
                  </a:cubicBezTo>
                  <a:cubicBezTo>
                    <a:pt x="2298" y="4219"/>
                    <a:pt x="2987" y="3544"/>
                    <a:pt x="3906" y="2869"/>
                  </a:cubicBezTo>
                  <a:cubicBezTo>
                    <a:pt x="4826" y="2194"/>
                    <a:pt x="5974" y="1688"/>
                    <a:pt x="7123" y="1350"/>
                  </a:cubicBezTo>
                  <a:cubicBezTo>
                    <a:pt x="9421" y="506"/>
                    <a:pt x="12179" y="506"/>
                    <a:pt x="14477" y="1350"/>
                  </a:cubicBezTo>
                  <a:cubicBezTo>
                    <a:pt x="15626" y="1688"/>
                    <a:pt x="16774" y="2194"/>
                    <a:pt x="17694" y="2869"/>
                  </a:cubicBezTo>
                  <a:cubicBezTo>
                    <a:pt x="18613" y="3544"/>
                    <a:pt x="19302" y="4219"/>
                    <a:pt x="19762" y="5063"/>
                  </a:cubicBezTo>
                  <a:cubicBezTo>
                    <a:pt x="20221" y="5906"/>
                    <a:pt x="20451" y="6919"/>
                    <a:pt x="20451" y="7931"/>
                  </a:cubicBezTo>
                  <a:cubicBezTo>
                    <a:pt x="20451" y="8437"/>
                    <a:pt x="20451" y="9112"/>
                    <a:pt x="20221" y="9619"/>
                  </a:cubicBezTo>
                  <a:close/>
                </a:path>
              </a:pathLst>
            </a:custGeom>
            <a:grpFill/>
            <a:ln w="12700" cap="flat">
              <a:solidFill>
                <a:schemeClr val="accent1"/>
              </a:solidFill>
              <a:miter lim="400000"/>
            </a:ln>
            <a:effectLst/>
          </p:spPr>
          <p:txBody>
            <a:bodyPr wrap="square" lIns="91439" tIns="91439" rIns="91439" bIns="91439" numCol="1" anchor="t">
              <a:noAutofit/>
            </a:bodyPr>
            <a:p>
              <a:endParaRPr>
                <a:solidFill>
                  <a:schemeClr val="tx2"/>
                </a:solidFill>
              </a:endParaRPr>
            </a:p>
          </p:txBody>
        </p:sp>
        <p:sp>
          <p:nvSpPr>
            <p:cNvPr id="8" name="Freeform 211"/>
            <p:cNvSpPr/>
            <p:nvPr>
              <p:custDataLst>
                <p:tags r:id="rId4"/>
              </p:custDataLst>
            </p:nvPr>
          </p:nvSpPr>
          <p:spPr>
            <a:xfrm>
              <a:off x="8530583" y="1548185"/>
              <a:ext cx="108262" cy="106925"/>
            </a:xfrm>
            <a:custGeom>
              <a:avLst/>
              <a:gdLst/>
              <a:ahLst/>
              <a:cxnLst>
                <a:cxn ang="0">
                  <a:pos x="wd2" y="hd2"/>
                </a:cxn>
                <a:cxn ang="5400000">
                  <a:pos x="wd2" y="hd2"/>
                </a:cxn>
                <a:cxn ang="10800000">
                  <a:pos x="wd2" y="hd2"/>
                </a:cxn>
                <a:cxn ang="16200000">
                  <a:pos x="wd2" y="hd2"/>
                </a:cxn>
              </a:cxnLst>
              <a:rect l="0" t="0" r="r" b="b"/>
              <a:pathLst>
                <a:path w="21600" h="21600" extrusionOk="0">
                  <a:moveTo>
                    <a:pt x="20329" y="0"/>
                  </a:moveTo>
                  <a:cubicBezTo>
                    <a:pt x="8894" y="0"/>
                    <a:pt x="0" y="8894"/>
                    <a:pt x="0" y="20329"/>
                  </a:cubicBezTo>
                  <a:cubicBezTo>
                    <a:pt x="0" y="20965"/>
                    <a:pt x="635" y="21600"/>
                    <a:pt x="1271" y="21600"/>
                  </a:cubicBezTo>
                  <a:cubicBezTo>
                    <a:pt x="2541" y="21600"/>
                    <a:pt x="3176" y="20965"/>
                    <a:pt x="3176" y="20329"/>
                  </a:cubicBezTo>
                  <a:cubicBezTo>
                    <a:pt x="3176" y="15247"/>
                    <a:pt x="4447" y="10800"/>
                    <a:pt x="8259" y="7624"/>
                  </a:cubicBezTo>
                  <a:cubicBezTo>
                    <a:pt x="11435" y="4447"/>
                    <a:pt x="15882" y="2541"/>
                    <a:pt x="20329" y="2541"/>
                  </a:cubicBezTo>
                  <a:cubicBezTo>
                    <a:pt x="20965" y="2541"/>
                    <a:pt x="21600" y="1906"/>
                    <a:pt x="21600" y="1271"/>
                  </a:cubicBezTo>
                  <a:cubicBezTo>
                    <a:pt x="21600" y="635"/>
                    <a:pt x="20965" y="0"/>
                    <a:pt x="20329" y="0"/>
                  </a:cubicBezTo>
                  <a:close/>
                </a:path>
              </a:pathLst>
            </a:custGeom>
            <a:grpFill/>
            <a:ln w="12700" cap="flat">
              <a:solidFill>
                <a:schemeClr val="accent1"/>
              </a:solidFill>
              <a:miter lim="400000"/>
            </a:ln>
            <a:effectLst/>
          </p:spPr>
          <p:txBody>
            <a:bodyPr wrap="square" lIns="91439" tIns="91439" rIns="91439" bIns="91439" numCol="1" anchor="t">
              <a:noAutofit/>
            </a:bodyPr>
            <a:p>
              <a:endParaRPr>
                <a:solidFill>
                  <a:schemeClr val="tx2"/>
                </a:solidFill>
              </a:endParaRPr>
            </a:p>
          </p:txBody>
        </p:sp>
      </p:grpSp>
      <p:sp>
        <p:nvSpPr>
          <p:cNvPr id="13" name="文本框 12"/>
          <p:cNvSpPr txBox="1"/>
          <p:nvPr>
            <p:custDataLst>
              <p:tags r:id="rId5"/>
            </p:custDataLst>
          </p:nvPr>
        </p:nvSpPr>
        <p:spPr>
          <a:xfrm>
            <a:off x="1823085" y="2740025"/>
            <a:ext cx="8072120" cy="706755"/>
          </a:xfrm>
          <a:prstGeom prst="rect">
            <a:avLst/>
          </a:prstGeom>
          <a:noFill/>
        </p:spPr>
        <p:txBody>
          <a:bodyPr wrap="square" rtlCol="0">
            <a:spAutoFit/>
          </a:bodyPr>
          <a:p>
            <a:r>
              <a:rPr lang="zh-CN" altLang="en-US" sz="2000">
                <a:solidFill>
                  <a:schemeClr val="accent1"/>
                </a:solidFill>
                <a:effectLst>
                  <a:outerShdw blurRad="38100" dist="25400" dir="5400000" algn="ctr" rotWithShape="0">
                    <a:srgbClr val="6E747A">
                      <a:alpha val="43000"/>
                    </a:srgbClr>
                  </a:outerShdw>
                </a:effectLst>
              </a:rPr>
              <a:t>在新闻详情页的报道下方，贴有来源的简介，点击图片右侧的中文新闻网、人民网、央视网的图标即可跳转至相关链接</a:t>
            </a:r>
            <a:endParaRPr lang="zh-CN" altLang="en-US" sz="2000">
              <a:solidFill>
                <a:schemeClr val="accent1"/>
              </a:solidFill>
              <a:effectLst>
                <a:outerShdw blurRad="38100" dist="25400" dir="5400000" algn="ctr" rotWithShape="0">
                  <a:srgbClr val="6E747A">
                    <a:alpha val="43000"/>
                  </a:srgbClr>
                </a:outerShdw>
              </a:effectLst>
            </a:endParaRPr>
          </a:p>
        </p:txBody>
      </p:sp>
      <p:grpSp>
        <p:nvGrpSpPr>
          <p:cNvPr id="14" name="组合 13"/>
          <p:cNvGrpSpPr/>
          <p:nvPr/>
        </p:nvGrpSpPr>
        <p:grpSpPr>
          <a:xfrm>
            <a:off x="649175" y="4653479"/>
            <a:ext cx="296715" cy="404976"/>
            <a:chOff x="8483805" y="1500069"/>
            <a:chExt cx="296715" cy="404976"/>
          </a:xfrm>
          <a:solidFill>
            <a:schemeClr val="accent1"/>
          </a:solidFill>
        </p:grpSpPr>
        <p:sp>
          <p:nvSpPr>
            <p:cNvPr id="15" name="Freeform 210"/>
            <p:cNvSpPr/>
            <p:nvPr>
              <p:custDataLst>
                <p:tags r:id="rId6"/>
              </p:custDataLst>
            </p:nvPr>
          </p:nvSpPr>
          <p:spPr>
            <a:xfrm>
              <a:off x="8483805" y="1500069"/>
              <a:ext cx="296715" cy="40497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26" y="0"/>
                    <a:pt x="0" y="3544"/>
                    <a:pt x="0" y="7931"/>
                  </a:cubicBezTo>
                  <a:cubicBezTo>
                    <a:pt x="0" y="9112"/>
                    <a:pt x="460" y="10462"/>
                    <a:pt x="1379" y="11644"/>
                  </a:cubicBezTo>
                  <a:cubicBezTo>
                    <a:pt x="5055" y="17044"/>
                    <a:pt x="5055" y="17044"/>
                    <a:pt x="5055" y="17044"/>
                  </a:cubicBezTo>
                  <a:cubicBezTo>
                    <a:pt x="5285" y="20587"/>
                    <a:pt x="5285" y="20587"/>
                    <a:pt x="5285" y="20587"/>
                  </a:cubicBezTo>
                  <a:cubicBezTo>
                    <a:pt x="5285" y="21094"/>
                    <a:pt x="5745" y="21600"/>
                    <a:pt x="6664" y="21600"/>
                  </a:cubicBezTo>
                  <a:cubicBezTo>
                    <a:pt x="15166" y="21600"/>
                    <a:pt x="15166" y="21600"/>
                    <a:pt x="15166" y="21600"/>
                  </a:cubicBezTo>
                  <a:cubicBezTo>
                    <a:pt x="15855" y="21600"/>
                    <a:pt x="16545" y="21094"/>
                    <a:pt x="16545" y="20587"/>
                  </a:cubicBezTo>
                  <a:cubicBezTo>
                    <a:pt x="16545" y="16875"/>
                    <a:pt x="16545" y="16875"/>
                    <a:pt x="16545" y="16875"/>
                  </a:cubicBezTo>
                  <a:cubicBezTo>
                    <a:pt x="20221" y="11644"/>
                    <a:pt x="20221" y="11644"/>
                    <a:pt x="20221" y="11644"/>
                  </a:cubicBezTo>
                  <a:cubicBezTo>
                    <a:pt x="21140" y="10462"/>
                    <a:pt x="21600" y="9112"/>
                    <a:pt x="21600" y="7931"/>
                  </a:cubicBezTo>
                  <a:cubicBezTo>
                    <a:pt x="21600" y="3544"/>
                    <a:pt x="16774" y="0"/>
                    <a:pt x="10800" y="0"/>
                  </a:cubicBezTo>
                  <a:close/>
                  <a:moveTo>
                    <a:pt x="15396" y="20756"/>
                  </a:moveTo>
                  <a:cubicBezTo>
                    <a:pt x="6204" y="20756"/>
                    <a:pt x="6204" y="20756"/>
                    <a:pt x="6204" y="20756"/>
                  </a:cubicBezTo>
                  <a:cubicBezTo>
                    <a:pt x="6204" y="19069"/>
                    <a:pt x="6204" y="19069"/>
                    <a:pt x="6204" y="19069"/>
                  </a:cubicBezTo>
                  <a:cubicBezTo>
                    <a:pt x="15396" y="19069"/>
                    <a:pt x="15396" y="19069"/>
                    <a:pt x="15396" y="19069"/>
                  </a:cubicBezTo>
                  <a:lnTo>
                    <a:pt x="15396" y="20756"/>
                  </a:lnTo>
                  <a:close/>
                  <a:moveTo>
                    <a:pt x="15396" y="18225"/>
                  </a:moveTo>
                  <a:cubicBezTo>
                    <a:pt x="6204" y="18225"/>
                    <a:pt x="6204" y="18225"/>
                    <a:pt x="6204" y="18225"/>
                  </a:cubicBezTo>
                  <a:cubicBezTo>
                    <a:pt x="6204" y="16537"/>
                    <a:pt x="6204" y="16537"/>
                    <a:pt x="6204" y="16537"/>
                  </a:cubicBezTo>
                  <a:cubicBezTo>
                    <a:pt x="15396" y="16537"/>
                    <a:pt x="15396" y="16537"/>
                    <a:pt x="15396" y="16537"/>
                  </a:cubicBezTo>
                  <a:lnTo>
                    <a:pt x="15396" y="18225"/>
                  </a:lnTo>
                  <a:close/>
                  <a:moveTo>
                    <a:pt x="20221" y="9619"/>
                  </a:moveTo>
                  <a:cubicBezTo>
                    <a:pt x="19991" y="10294"/>
                    <a:pt x="19762" y="10800"/>
                    <a:pt x="19302" y="11306"/>
                  </a:cubicBezTo>
                  <a:cubicBezTo>
                    <a:pt x="16085" y="15862"/>
                    <a:pt x="16085" y="15862"/>
                    <a:pt x="16085" y="15862"/>
                  </a:cubicBezTo>
                  <a:cubicBezTo>
                    <a:pt x="5515" y="15862"/>
                    <a:pt x="5515" y="15862"/>
                    <a:pt x="5515" y="15862"/>
                  </a:cubicBezTo>
                  <a:cubicBezTo>
                    <a:pt x="2298" y="11306"/>
                    <a:pt x="2298" y="11306"/>
                    <a:pt x="2298" y="11306"/>
                  </a:cubicBezTo>
                  <a:cubicBezTo>
                    <a:pt x="1838" y="10800"/>
                    <a:pt x="1609" y="10294"/>
                    <a:pt x="1379" y="9619"/>
                  </a:cubicBezTo>
                  <a:cubicBezTo>
                    <a:pt x="1149" y="9112"/>
                    <a:pt x="1149" y="8437"/>
                    <a:pt x="1149" y="7931"/>
                  </a:cubicBezTo>
                  <a:cubicBezTo>
                    <a:pt x="1149" y="6919"/>
                    <a:pt x="1379" y="5906"/>
                    <a:pt x="1838" y="5063"/>
                  </a:cubicBezTo>
                  <a:cubicBezTo>
                    <a:pt x="2298" y="4219"/>
                    <a:pt x="2987" y="3544"/>
                    <a:pt x="3906" y="2869"/>
                  </a:cubicBezTo>
                  <a:cubicBezTo>
                    <a:pt x="4826" y="2194"/>
                    <a:pt x="5974" y="1688"/>
                    <a:pt x="7123" y="1350"/>
                  </a:cubicBezTo>
                  <a:cubicBezTo>
                    <a:pt x="9421" y="506"/>
                    <a:pt x="12179" y="506"/>
                    <a:pt x="14477" y="1350"/>
                  </a:cubicBezTo>
                  <a:cubicBezTo>
                    <a:pt x="15626" y="1688"/>
                    <a:pt x="16774" y="2194"/>
                    <a:pt x="17694" y="2869"/>
                  </a:cubicBezTo>
                  <a:cubicBezTo>
                    <a:pt x="18613" y="3544"/>
                    <a:pt x="19302" y="4219"/>
                    <a:pt x="19762" y="5063"/>
                  </a:cubicBezTo>
                  <a:cubicBezTo>
                    <a:pt x="20221" y="5906"/>
                    <a:pt x="20451" y="6919"/>
                    <a:pt x="20451" y="7931"/>
                  </a:cubicBezTo>
                  <a:cubicBezTo>
                    <a:pt x="20451" y="8437"/>
                    <a:pt x="20451" y="9112"/>
                    <a:pt x="20221" y="9619"/>
                  </a:cubicBezTo>
                  <a:close/>
                </a:path>
              </a:pathLst>
            </a:custGeom>
            <a:grpFill/>
            <a:ln w="12700" cap="flat">
              <a:solidFill>
                <a:schemeClr val="accent1"/>
              </a:solidFill>
              <a:miter lim="400000"/>
            </a:ln>
            <a:effectLst/>
          </p:spPr>
          <p:txBody>
            <a:bodyPr wrap="square" lIns="91439" tIns="91439" rIns="91439" bIns="91439" numCol="1" anchor="t">
              <a:noAutofit/>
            </a:bodyPr>
            <a:p>
              <a:endParaRPr>
                <a:solidFill>
                  <a:schemeClr val="tx2"/>
                </a:solidFill>
              </a:endParaRPr>
            </a:p>
          </p:txBody>
        </p:sp>
        <p:sp>
          <p:nvSpPr>
            <p:cNvPr id="16" name="Freeform 211"/>
            <p:cNvSpPr/>
            <p:nvPr>
              <p:custDataLst>
                <p:tags r:id="rId7"/>
              </p:custDataLst>
            </p:nvPr>
          </p:nvSpPr>
          <p:spPr>
            <a:xfrm>
              <a:off x="8530583" y="1548185"/>
              <a:ext cx="108262" cy="106925"/>
            </a:xfrm>
            <a:custGeom>
              <a:avLst/>
              <a:gdLst/>
              <a:ahLst/>
              <a:cxnLst>
                <a:cxn ang="0">
                  <a:pos x="wd2" y="hd2"/>
                </a:cxn>
                <a:cxn ang="5400000">
                  <a:pos x="wd2" y="hd2"/>
                </a:cxn>
                <a:cxn ang="10800000">
                  <a:pos x="wd2" y="hd2"/>
                </a:cxn>
                <a:cxn ang="16200000">
                  <a:pos x="wd2" y="hd2"/>
                </a:cxn>
              </a:cxnLst>
              <a:rect l="0" t="0" r="r" b="b"/>
              <a:pathLst>
                <a:path w="21600" h="21600" extrusionOk="0">
                  <a:moveTo>
                    <a:pt x="20329" y="0"/>
                  </a:moveTo>
                  <a:cubicBezTo>
                    <a:pt x="8894" y="0"/>
                    <a:pt x="0" y="8894"/>
                    <a:pt x="0" y="20329"/>
                  </a:cubicBezTo>
                  <a:cubicBezTo>
                    <a:pt x="0" y="20965"/>
                    <a:pt x="635" y="21600"/>
                    <a:pt x="1271" y="21600"/>
                  </a:cubicBezTo>
                  <a:cubicBezTo>
                    <a:pt x="2541" y="21600"/>
                    <a:pt x="3176" y="20965"/>
                    <a:pt x="3176" y="20329"/>
                  </a:cubicBezTo>
                  <a:cubicBezTo>
                    <a:pt x="3176" y="15247"/>
                    <a:pt x="4447" y="10800"/>
                    <a:pt x="8259" y="7624"/>
                  </a:cubicBezTo>
                  <a:cubicBezTo>
                    <a:pt x="11435" y="4447"/>
                    <a:pt x="15882" y="2541"/>
                    <a:pt x="20329" y="2541"/>
                  </a:cubicBezTo>
                  <a:cubicBezTo>
                    <a:pt x="20965" y="2541"/>
                    <a:pt x="21600" y="1906"/>
                    <a:pt x="21600" y="1271"/>
                  </a:cubicBezTo>
                  <a:cubicBezTo>
                    <a:pt x="21600" y="635"/>
                    <a:pt x="20965" y="0"/>
                    <a:pt x="20329" y="0"/>
                  </a:cubicBezTo>
                  <a:close/>
                </a:path>
              </a:pathLst>
            </a:custGeom>
            <a:grpFill/>
            <a:ln w="12700" cap="flat">
              <a:solidFill>
                <a:schemeClr val="accent1"/>
              </a:solidFill>
              <a:miter lim="400000"/>
            </a:ln>
            <a:effectLst/>
          </p:spPr>
          <p:txBody>
            <a:bodyPr wrap="square" lIns="91439" tIns="91439" rIns="91439" bIns="91439" numCol="1" anchor="t">
              <a:noAutofit/>
            </a:bodyPr>
            <a:p>
              <a:endParaRPr>
                <a:solidFill>
                  <a:schemeClr val="tx2"/>
                </a:solidFill>
              </a:endParaRPr>
            </a:p>
          </p:txBody>
        </p:sp>
      </p:grpSp>
      <p:sp>
        <p:nvSpPr>
          <p:cNvPr id="17" name="文本框 16"/>
          <p:cNvSpPr txBox="1"/>
          <p:nvPr>
            <p:custDataLst>
              <p:tags r:id="rId8"/>
            </p:custDataLst>
          </p:nvPr>
        </p:nvSpPr>
        <p:spPr>
          <a:xfrm>
            <a:off x="1823085" y="4509135"/>
            <a:ext cx="8072120" cy="1322070"/>
          </a:xfrm>
          <a:prstGeom prst="rect">
            <a:avLst/>
          </a:prstGeom>
          <a:noFill/>
        </p:spPr>
        <p:txBody>
          <a:bodyPr wrap="square" rtlCol="0">
            <a:spAutoFit/>
          </a:bodyPr>
          <a:p>
            <a:r>
              <a:rPr lang="zh-CN" altLang="en-US" sz="2000">
                <a:solidFill>
                  <a:schemeClr val="accent1"/>
                </a:solidFill>
                <a:effectLst>
                  <a:outerShdw blurRad="38100" dist="25400" dir="5400000" algn="ctr" rotWithShape="0">
                    <a:srgbClr val="6E747A">
                      <a:alpha val="43000"/>
                    </a:srgbClr>
                  </a:outerShdw>
                </a:effectLst>
              </a:rPr>
              <a:t>用户在“最新新闻消息”版块下方点击“ALL News”即可查看全部新闻的索引， 在该界面和每个 新闻详情页面的右方有查询版块， 查询版块下方标注了所有新闻的来源， 通过搜索标题、来源等， 可 以对用户想查看的新闻进行有效索引</a:t>
            </a:r>
            <a:endParaRPr lang="zh-CN" altLang="en-US" sz="2000">
              <a:solidFill>
                <a:schemeClr val="accent1"/>
              </a:solidFill>
              <a:effectLst>
                <a:outerShdw blurRad="38100" dist="25400" dir="5400000" algn="ctr" rotWithShape="0">
                  <a:srgbClr val="6E747A">
                    <a:alpha val="43000"/>
                  </a:srgbClr>
                </a:outerShdw>
              </a:effectLst>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623570" y="425450"/>
            <a:ext cx="6658610"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   </a:t>
            </a:r>
            <a:r>
              <a:rPr lang="en-US" altLang="zh-CN" sz="2800" dirty="0">
                <a:solidFill>
                  <a:schemeClr val="tx2"/>
                </a:solidFill>
                <a:latin typeface="+mj-ea"/>
                <a:ea typeface="+mj-ea"/>
              </a:rPr>
              <a:t> News</a:t>
            </a:r>
            <a:r>
              <a:rPr lang="zh-CN" altLang="en-US" sz="2800" dirty="0">
                <a:solidFill>
                  <a:schemeClr val="tx2"/>
                </a:solidFill>
                <a:latin typeface="+mj-ea"/>
                <a:ea typeface="+mj-ea"/>
              </a:rPr>
              <a:t>（</a:t>
            </a:r>
            <a:r>
              <a:rPr lang="en-US" altLang="zh-CN" sz="2800" dirty="0">
                <a:solidFill>
                  <a:schemeClr val="tx2"/>
                </a:solidFill>
                <a:latin typeface="+mj-ea"/>
                <a:ea typeface="+mj-ea"/>
              </a:rPr>
              <a:t>frontend</a:t>
            </a:r>
            <a:r>
              <a:rPr lang="zh-CN" altLang="en-US" sz="2800" dirty="0">
                <a:solidFill>
                  <a:schemeClr val="tx2"/>
                </a:solidFill>
                <a:latin typeface="+mj-ea"/>
                <a:ea typeface="+mj-ea"/>
              </a:rPr>
              <a:t>）</a:t>
            </a:r>
            <a:r>
              <a:rPr lang="en-US" altLang="zh-CN" sz="2800" dirty="0">
                <a:solidFill>
                  <a:schemeClr val="tx2"/>
                </a:solidFill>
                <a:latin typeface="+mj-ea"/>
                <a:ea typeface="+mj-ea"/>
              </a:rPr>
              <a:t>——</a:t>
            </a:r>
            <a:r>
              <a:rPr lang="zh-CN" altLang="en-US" sz="2800" dirty="0">
                <a:solidFill>
                  <a:schemeClr val="tx2"/>
                </a:solidFill>
                <a:latin typeface="+mj-ea"/>
                <a:ea typeface="+mj-ea"/>
              </a:rPr>
              <a:t>乔天溢</a:t>
            </a:r>
            <a:endParaRPr lang="zh-CN" altLang="en-US" sz="2800" dirty="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02</a:t>
            </a:r>
            <a:endParaRPr lang="zh-CN" altLang="en-US" sz="2800" dirty="0">
              <a:solidFill>
                <a:schemeClr val="bg1"/>
              </a:solidFill>
              <a:latin typeface="+mj-lt"/>
            </a:endParaRPr>
          </a:p>
        </p:txBody>
      </p:sp>
      <p:pic>
        <p:nvPicPr>
          <p:cNvPr id="2" name="图片 1"/>
          <p:cNvPicPr>
            <a:picLocks noChangeAspect="1"/>
          </p:cNvPicPr>
          <p:nvPr>
            <p:custDataLst>
              <p:tags r:id="rId1"/>
            </p:custDataLst>
          </p:nvPr>
        </p:nvPicPr>
        <p:blipFill>
          <a:blip r:embed="rId2"/>
          <a:stretch>
            <a:fillRect/>
          </a:stretch>
        </p:blipFill>
        <p:spPr>
          <a:xfrm>
            <a:off x="1487170" y="1052830"/>
            <a:ext cx="9168130" cy="523176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623570" y="425450"/>
            <a:ext cx="7630160"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   </a:t>
            </a:r>
            <a:r>
              <a:rPr lang="en-US" altLang="zh-CN" sz="2800" dirty="0">
                <a:solidFill>
                  <a:schemeClr val="tx2"/>
                </a:solidFill>
                <a:latin typeface="+mj-ea"/>
                <a:ea typeface="+mj-ea"/>
              </a:rPr>
              <a:t> News</a:t>
            </a:r>
            <a:r>
              <a:rPr lang="zh-CN" altLang="en-US" sz="2800" dirty="0">
                <a:solidFill>
                  <a:schemeClr val="tx2"/>
                </a:solidFill>
                <a:latin typeface="+mj-ea"/>
                <a:ea typeface="+mj-ea"/>
              </a:rPr>
              <a:t>（</a:t>
            </a:r>
            <a:r>
              <a:rPr lang="en-US" altLang="zh-CN" sz="2800" dirty="0">
                <a:solidFill>
                  <a:schemeClr val="tx2"/>
                </a:solidFill>
                <a:latin typeface="+mj-ea"/>
                <a:ea typeface="+mj-ea"/>
              </a:rPr>
              <a:t>frontend</a:t>
            </a:r>
            <a:r>
              <a:rPr lang="zh-CN" altLang="en-US" sz="2800" dirty="0">
                <a:solidFill>
                  <a:schemeClr val="tx2"/>
                </a:solidFill>
                <a:latin typeface="+mj-ea"/>
                <a:ea typeface="+mj-ea"/>
              </a:rPr>
              <a:t>）</a:t>
            </a:r>
            <a:r>
              <a:rPr lang="en-US" altLang="zh-CN" sz="2800" dirty="0">
                <a:solidFill>
                  <a:schemeClr val="tx2"/>
                </a:solidFill>
                <a:latin typeface="+mj-ea"/>
                <a:ea typeface="+mj-ea"/>
                <a:sym typeface="+mn-ea"/>
              </a:rPr>
              <a:t>——</a:t>
            </a:r>
            <a:r>
              <a:rPr lang="zh-CN" altLang="en-US" sz="2800" dirty="0">
                <a:solidFill>
                  <a:schemeClr val="tx2"/>
                </a:solidFill>
                <a:latin typeface="+mj-ea"/>
                <a:ea typeface="+mj-ea"/>
                <a:sym typeface="+mn-ea"/>
              </a:rPr>
              <a:t>乔天溢</a:t>
            </a:r>
            <a:endParaRPr lang="zh-CN" altLang="en-US" sz="2800" dirty="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02</a:t>
            </a:r>
            <a:endParaRPr lang="zh-CN" altLang="en-US" sz="2800" dirty="0">
              <a:solidFill>
                <a:schemeClr val="bg1"/>
              </a:solidFill>
              <a:latin typeface="+mj-lt"/>
            </a:endParaRPr>
          </a:p>
        </p:txBody>
      </p:sp>
      <p:pic>
        <p:nvPicPr>
          <p:cNvPr id="3" name="图片 2"/>
          <p:cNvPicPr>
            <a:picLocks noChangeAspect="1"/>
          </p:cNvPicPr>
          <p:nvPr/>
        </p:nvPicPr>
        <p:blipFill>
          <a:blip r:embed="rId1"/>
          <a:stretch>
            <a:fillRect/>
          </a:stretch>
        </p:blipFill>
        <p:spPr>
          <a:xfrm>
            <a:off x="479425" y="1052830"/>
            <a:ext cx="7324725" cy="5084445"/>
          </a:xfrm>
          <a:prstGeom prst="rect">
            <a:avLst/>
          </a:prstGeom>
        </p:spPr>
      </p:pic>
      <p:pic>
        <p:nvPicPr>
          <p:cNvPr id="4" name="图片 3"/>
          <p:cNvPicPr>
            <a:picLocks noChangeAspect="1"/>
          </p:cNvPicPr>
          <p:nvPr/>
        </p:nvPicPr>
        <p:blipFill>
          <a:blip r:embed="rId2"/>
          <a:stretch>
            <a:fillRect/>
          </a:stretch>
        </p:blipFill>
        <p:spPr>
          <a:xfrm>
            <a:off x="4367530" y="1052830"/>
            <a:ext cx="7136765" cy="497205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623570" y="425450"/>
            <a:ext cx="6658610"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   </a:t>
            </a:r>
            <a:r>
              <a:rPr lang="en-US" altLang="zh-CN" sz="2800" dirty="0">
                <a:solidFill>
                  <a:schemeClr val="tx2"/>
                </a:solidFill>
                <a:latin typeface="+mj-ea"/>
                <a:ea typeface="+mj-ea"/>
              </a:rPr>
              <a:t> </a:t>
            </a:r>
            <a:r>
              <a:rPr lang="en-US" altLang="zh-CN" sz="2800" dirty="0">
                <a:solidFill>
                  <a:schemeClr val="tx2"/>
                </a:solidFill>
                <a:latin typeface="+mj-ea"/>
                <a:ea typeface="+mj-ea"/>
                <a:sym typeface="+mn-ea"/>
              </a:rPr>
              <a:t>Photo</a:t>
            </a:r>
            <a:r>
              <a:rPr lang="zh-CN" altLang="en-US" sz="2800" dirty="0" smtClean="0">
                <a:solidFill>
                  <a:schemeClr val="tx2"/>
                </a:solidFill>
                <a:latin typeface="+mj-ea"/>
                <a:ea typeface="+mj-ea"/>
                <a:sym typeface="+mn-ea"/>
              </a:rPr>
              <a:t>（</a:t>
            </a:r>
            <a:r>
              <a:rPr lang="en-US" altLang="zh-CN" sz="2800" dirty="0" smtClean="0">
                <a:solidFill>
                  <a:schemeClr val="tx2"/>
                </a:solidFill>
                <a:latin typeface="+mj-ea"/>
                <a:ea typeface="+mj-ea"/>
                <a:sym typeface="+mn-ea"/>
              </a:rPr>
              <a:t>frontend</a:t>
            </a:r>
            <a:r>
              <a:rPr lang="zh-CN" altLang="en-US" sz="2800" dirty="0" smtClean="0">
                <a:solidFill>
                  <a:schemeClr val="tx2"/>
                </a:solidFill>
                <a:latin typeface="+mj-ea"/>
                <a:ea typeface="+mj-ea"/>
                <a:sym typeface="+mn-ea"/>
              </a:rPr>
              <a:t>）</a:t>
            </a:r>
            <a:r>
              <a:rPr lang="en-US" altLang="zh-CN" sz="2800" dirty="0" smtClean="0">
                <a:solidFill>
                  <a:schemeClr val="tx2"/>
                </a:solidFill>
                <a:latin typeface="+mj-ea"/>
                <a:ea typeface="+mj-ea"/>
                <a:sym typeface="+mn-ea"/>
              </a:rPr>
              <a:t>——</a:t>
            </a:r>
            <a:r>
              <a:rPr lang="zh-CN" altLang="en-US" sz="2800" dirty="0" smtClean="0">
                <a:solidFill>
                  <a:schemeClr val="tx2"/>
                </a:solidFill>
                <a:latin typeface="+mj-ea"/>
                <a:ea typeface="+mj-ea"/>
                <a:sym typeface="+mn-ea"/>
              </a:rPr>
              <a:t>刘雅文</a:t>
            </a:r>
            <a:endParaRPr lang="zh-CN" altLang="en-US" sz="2800" dirty="0" smtClean="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smtClean="0">
                <a:solidFill>
                  <a:schemeClr val="bg1"/>
                </a:solidFill>
                <a:latin typeface="+mj-lt"/>
              </a:rPr>
              <a:t>02</a:t>
            </a:r>
            <a:endParaRPr lang="zh-CN" altLang="en-US" sz="2800" dirty="0">
              <a:solidFill>
                <a:schemeClr val="bg1"/>
              </a:solidFill>
              <a:latin typeface="+mj-lt"/>
            </a:endParaRPr>
          </a:p>
        </p:txBody>
      </p:sp>
      <p:grpSp>
        <p:nvGrpSpPr>
          <p:cNvPr id="270" name="组合 269"/>
          <p:cNvGrpSpPr/>
          <p:nvPr/>
        </p:nvGrpSpPr>
        <p:grpSpPr>
          <a:xfrm>
            <a:off x="649175" y="2959934"/>
            <a:ext cx="296715" cy="404976"/>
            <a:chOff x="8483805" y="1500069"/>
            <a:chExt cx="296715" cy="404976"/>
          </a:xfrm>
          <a:solidFill>
            <a:schemeClr val="accent1"/>
          </a:solidFill>
        </p:grpSpPr>
        <p:sp>
          <p:nvSpPr>
            <p:cNvPr id="271" name="Freeform 210"/>
            <p:cNvSpPr/>
            <p:nvPr>
              <p:custDataLst>
                <p:tags r:id="rId1"/>
              </p:custDataLst>
            </p:nvPr>
          </p:nvSpPr>
          <p:spPr>
            <a:xfrm>
              <a:off x="8483805" y="1500069"/>
              <a:ext cx="296715" cy="40497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26" y="0"/>
                    <a:pt x="0" y="3544"/>
                    <a:pt x="0" y="7931"/>
                  </a:cubicBezTo>
                  <a:cubicBezTo>
                    <a:pt x="0" y="9112"/>
                    <a:pt x="460" y="10462"/>
                    <a:pt x="1379" y="11644"/>
                  </a:cubicBezTo>
                  <a:cubicBezTo>
                    <a:pt x="5055" y="17044"/>
                    <a:pt x="5055" y="17044"/>
                    <a:pt x="5055" y="17044"/>
                  </a:cubicBezTo>
                  <a:cubicBezTo>
                    <a:pt x="5285" y="20587"/>
                    <a:pt x="5285" y="20587"/>
                    <a:pt x="5285" y="20587"/>
                  </a:cubicBezTo>
                  <a:cubicBezTo>
                    <a:pt x="5285" y="21094"/>
                    <a:pt x="5745" y="21600"/>
                    <a:pt x="6664" y="21600"/>
                  </a:cubicBezTo>
                  <a:cubicBezTo>
                    <a:pt x="15166" y="21600"/>
                    <a:pt x="15166" y="21600"/>
                    <a:pt x="15166" y="21600"/>
                  </a:cubicBezTo>
                  <a:cubicBezTo>
                    <a:pt x="15855" y="21600"/>
                    <a:pt x="16545" y="21094"/>
                    <a:pt x="16545" y="20587"/>
                  </a:cubicBezTo>
                  <a:cubicBezTo>
                    <a:pt x="16545" y="16875"/>
                    <a:pt x="16545" y="16875"/>
                    <a:pt x="16545" y="16875"/>
                  </a:cubicBezTo>
                  <a:cubicBezTo>
                    <a:pt x="20221" y="11644"/>
                    <a:pt x="20221" y="11644"/>
                    <a:pt x="20221" y="11644"/>
                  </a:cubicBezTo>
                  <a:cubicBezTo>
                    <a:pt x="21140" y="10462"/>
                    <a:pt x="21600" y="9112"/>
                    <a:pt x="21600" y="7931"/>
                  </a:cubicBezTo>
                  <a:cubicBezTo>
                    <a:pt x="21600" y="3544"/>
                    <a:pt x="16774" y="0"/>
                    <a:pt x="10800" y="0"/>
                  </a:cubicBezTo>
                  <a:close/>
                  <a:moveTo>
                    <a:pt x="15396" y="20756"/>
                  </a:moveTo>
                  <a:cubicBezTo>
                    <a:pt x="6204" y="20756"/>
                    <a:pt x="6204" y="20756"/>
                    <a:pt x="6204" y="20756"/>
                  </a:cubicBezTo>
                  <a:cubicBezTo>
                    <a:pt x="6204" y="19069"/>
                    <a:pt x="6204" y="19069"/>
                    <a:pt x="6204" y="19069"/>
                  </a:cubicBezTo>
                  <a:cubicBezTo>
                    <a:pt x="15396" y="19069"/>
                    <a:pt x="15396" y="19069"/>
                    <a:pt x="15396" y="19069"/>
                  </a:cubicBezTo>
                  <a:lnTo>
                    <a:pt x="15396" y="20756"/>
                  </a:lnTo>
                  <a:close/>
                  <a:moveTo>
                    <a:pt x="15396" y="18225"/>
                  </a:moveTo>
                  <a:cubicBezTo>
                    <a:pt x="6204" y="18225"/>
                    <a:pt x="6204" y="18225"/>
                    <a:pt x="6204" y="18225"/>
                  </a:cubicBezTo>
                  <a:cubicBezTo>
                    <a:pt x="6204" y="16537"/>
                    <a:pt x="6204" y="16537"/>
                    <a:pt x="6204" y="16537"/>
                  </a:cubicBezTo>
                  <a:cubicBezTo>
                    <a:pt x="15396" y="16537"/>
                    <a:pt x="15396" y="16537"/>
                    <a:pt x="15396" y="16537"/>
                  </a:cubicBezTo>
                  <a:lnTo>
                    <a:pt x="15396" y="18225"/>
                  </a:lnTo>
                  <a:close/>
                  <a:moveTo>
                    <a:pt x="20221" y="9619"/>
                  </a:moveTo>
                  <a:cubicBezTo>
                    <a:pt x="19991" y="10294"/>
                    <a:pt x="19762" y="10800"/>
                    <a:pt x="19302" y="11306"/>
                  </a:cubicBezTo>
                  <a:cubicBezTo>
                    <a:pt x="16085" y="15862"/>
                    <a:pt x="16085" y="15862"/>
                    <a:pt x="16085" y="15862"/>
                  </a:cubicBezTo>
                  <a:cubicBezTo>
                    <a:pt x="5515" y="15862"/>
                    <a:pt x="5515" y="15862"/>
                    <a:pt x="5515" y="15862"/>
                  </a:cubicBezTo>
                  <a:cubicBezTo>
                    <a:pt x="2298" y="11306"/>
                    <a:pt x="2298" y="11306"/>
                    <a:pt x="2298" y="11306"/>
                  </a:cubicBezTo>
                  <a:cubicBezTo>
                    <a:pt x="1838" y="10800"/>
                    <a:pt x="1609" y="10294"/>
                    <a:pt x="1379" y="9619"/>
                  </a:cubicBezTo>
                  <a:cubicBezTo>
                    <a:pt x="1149" y="9112"/>
                    <a:pt x="1149" y="8437"/>
                    <a:pt x="1149" y="7931"/>
                  </a:cubicBezTo>
                  <a:cubicBezTo>
                    <a:pt x="1149" y="6919"/>
                    <a:pt x="1379" y="5906"/>
                    <a:pt x="1838" y="5063"/>
                  </a:cubicBezTo>
                  <a:cubicBezTo>
                    <a:pt x="2298" y="4219"/>
                    <a:pt x="2987" y="3544"/>
                    <a:pt x="3906" y="2869"/>
                  </a:cubicBezTo>
                  <a:cubicBezTo>
                    <a:pt x="4826" y="2194"/>
                    <a:pt x="5974" y="1688"/>
                    <a:pt x="7123" y="1350"/>
                  </a:cubicBezTo>
                  <a:cubicBezTo>
                    <a:pt x="9421" y="506"/>
                    <a:pt x="12179" y="506"/>
                    <a:pt x="14477" y="1350"/>
                  </a:cubicBezTo>
                  <a:cubicBezTo>
                    <a:pt x="15626" y="1688"/>
                    <a:pt x="16774" y="2194"/>
                    <a:pt x="17694" y="2869"/>
                  </a:cubicBezTo>
                  <a:cubicBezTo>
                    <a:pt x="18613" y="3544"/>
                    <a:pt x="19302" y="4219"/>
                    <a:pt x="19762" y="5063"/>
                  </a:cubicBezTo>
                  <a:cubicBezTo>
                    <a:pt x="20221" y="5906"/>
                    <a:pt x="20451" y="6919"/>
                    <a:pt x="20451" y="7931"/>
                  </a:cubicBezTo>
                  <a:cubicBezTo>
                    <a:pt x="20451" y="8437"/>
                    <a:pt x="20451" y="9112"/>
                    <a:pt x="20221" y="9619"/>
                  </a:cubicBezTo>
                  <a:close/>
                </a:path>
              </a:pathLst>
            </a:custGeom>
            <a:grpFill/>
            <a:ln w="12700" cap="flat">
              <a:solidFill>
                <a:schemeClr val="accent1"/>
              </a:solidFill>
              <a:miter lim="400000"/>
            </a:ln>
            <a:effectLst/>
          </p:spPr>
          <p:txBody>
            <a:bodyPr wrap="square" lIns="91439" tIns="91439" rIns="91439" bIns="91439" numCol="1" anchor="t">
              <a:noAutofit/>
            </a:bodyPr>
            <a:p>
              <a:endParaRPr>
                <a:solidFill>
                  <a:schemeClr val="tx2"/>
                </a:solidFill>
              </a:endParaRPr>
            </a:p>
          </p:txBody>
        </p:sp>
        <p:sp>
          <p:nvSpPr>
            <p:cNvPr id="272" name="Freeform 211"/>
            <p:cNvSpPr/>
            <p:nvPr>
              <p:custDataLst>
                <p:tags r:id="rId2"/>
              </p:custDataLst>
            </p:nvPr>
          </p:nvSpPr>
          <p:spPr>
            <a:xfrm>
              <a:off x="8530583" y="1548185"/>
              <a:ext cx="108262" cy="106925"/>
            </a:xfrm>
            <a:custGeom>
              <a:avLst/>
              <a:gdLst/>
              <a:ahLst/>
              <a:cxnLst>
                <a:cxn ang="0">
                  <a:pos x="wd2" y="hd2"/>
                </a:cxn>
                <a:cxn ang="5400000">
                  <a:pos x="wd2" y="hd2"/>
                </a:cxn>
                <a:cxn ang="10800000">
                  <a:pos x="wd2" y="hd2"/>
                </a:cxn>
                <a:cxn ang="16200000">
                  <a:pos x="wd2" y="hd2"/>
                </a:cxn>
              </a:cxnLst>
              <a:rect l="0" t="0" r="r" b="b"/>
              <a:pathLst>
                <a:path w="21600" h="21600" extrusionOk="0">
                  <a:moveTo>
                    <a:pt x="20329" y="0"/>
                  </a:moveTo>
                  <a:cubicBezTo>
                    <a:pt x="8894" y="0"/>
                    <a:pt x="0" y="8894"/>
                    <a:pt x="0" y="20329"/>
                  </a:cubicBezTo>
                  <a:cubicBezTo>
                    <a:pt x="0" y="20965"/>
                    <a:pt x="635" y="21600"/>
                    <a:pt x="1271" y="21600"/>
                  </a:cubicBezTo>
                  <a:cubicBezTo>
                    <a:pt x="2541" y="21600"/>
                    <a:pt x="3176" y="20965"/>
                    <a:pt x="3176" y="20329"/>
                  </a:cubicBezTo>
                  <a:cubicBezTo>
                    <a:pt x="3176" y="15247"/>
                    <a:pt x="4447" y="10800"/>
                    <a:pt x="8259" y="7624"/>
                  </a:cubicBezTo>
                  <a:cubicBezTo>
                    <a:pt x="11435" y="4447"/>
                    <a:pt x="15882" y="2541"/>
                    <a:pt x="20329" y="2541"/>
                  </a:cubicBezTo>
                  <a:cubicBezTo>
                    <a:pt x="20965" y="2541"/>
                    <a:pt x="21600" y="1906"/>
                    <a:pt x="21600" y="1271"/>
                  </a:cubicBezTo>
                  <a:cubicBezTo>
                    <a:pt x="21600" y="635"/>
                    <a:pt x="20965" y="0"/>
                    <a:pt x="20329" y="0"/>
                  </a:cubicBezTo>
                  <a:close/>
                </a:path>
              </a:pathLst>
            </a:custGeom>
            <a:grpFill/>
            <a:ln w="12700" cap="flat">
              <a:solidFill>
                <a:schemeClr val="accent1"/>
              </a:solidFill>
              <a:miter lim="400000"/>
            </a:ln>
            <a:effectLst/>
          </p:spPr>
          <p:txBody>
            <a:bodyPr wrap="square" lIns="91439" tIns="91439" rIns="91439" bIns="91439" numCol="1" anchor="t">
              <a:noAutofit/>
            </a:bodyPr>
            <a:p>
              <a:endParaRPr>
                <a:solidFill>
                  <a:schemeClr val="tx2"/>
                </a:solidFill>
              </a:endParaRPr>
            </a:p>
          </p:txBody>
        </p:sp>
      </p:grpSp>
      <p:sp>
        <p:nvSpPr>
          <p:cNvPr id="5" name="文本框 4"/>
          <p:cNvSpPr txBox="1"/>
          <p:nvPr/>
        </p:nvSpPr>
        <p:spPr>
          <a:xfrm>
            <a:off x="1847215" y="1383665"/>
            <a:ext cx="8072120" cy="1322070"/>
          </a:xfrm>
          <a:prstGeom prst="rect">
            <a:avLst/>
          </a:prstGeom>
          <a:noFill/>
        </p:spPr>
        <p:txBody>
          <a:bodyPr wrap="square" rtlCol="0">
            <a:spAutoFit/>
            <a:scene3d>
              <a:camera prst="orthographicFront"/>
              <a:lightRig rig="threePt" dir="t"/>
            </a:scene3d>
          </a:bodyPr>
          <a:p>
            <a:r>
              <a:rPr lang="zh-CN" altLang="en-US" sz="2000">
                <a:solidFill>
                  <a:schemeClr val="accent1"/>
                </a:solidFill>
                <a:effectLst>
                  <a:outerShdw blurRad="38100" dist="25400" dir="5400000" algn="ctr" rotWithShape="0">
                    <a:srgbClr val="6E747A">
                      <a:alpha val="43000"/>
                    </a:srgbClr>
                  </a:outerShdw>
                </a:effectLst>
              </a:rPr>
              <a:t>用户点击导航栏 Photo 键可以定位到“核污水排放相关图片”，该区域展示了从海洋、人民、生物三个角度拍摄的相关图片，鼠标在图片上停留可查看简介，点击“+”号进行放大查看，对于有“more”图标的图片，点击图标可以查看详细信息</a:t>
            </a:r>
            <a:endParaRPr lang="zh-CN" altLang="en-US" sz="2000">
              <a:solidFill>
                <a:schemeClr val="accent1"/>
              </a:solidFill>
              <a:effectLst>
                <a:outerShdw blurRad="38100" dist="25400" dir="5400000" algn="ctr" rotWithShape="0">
                  <a:srgbClr val="6E747A">
                    <a:alpha val="43000"/>
                  </a:srgbClr>
                </a:outerShdw>
              </a:effectLst>
            </a:endParaRPr>
          </a:p>
        </p:txBody>
      </p:sp>
      <p:grpSp>
        <p:nvGrpSpPr>
          <p:cNvPr id="6" name="组合 5"/>
          <p:cNvGrpSpPr/>
          <p:nvPr/>
        </p:nvGrpSpPr>
        <p:grpSpPr>
          <a:xfrm>
            <a:off x="648540" y="1472129"/>
            <a:ext cx="296715" cy="404976"/>
            <a:chOff x="8483805" y="1500069"/>
            <a:chExt cx="296715" cy="404976"/>
          </a:xfrm>
          <a:solidFill>
            <a:schemeClr val="accent1"/>
          </a:solidFill>
        </p:grpSpPr>
        <p:sp>
          <p:nvSpPr>
            <p:cNvPr id="7" name="Freeform 210"/>
            <p:cNvSpPr/>
            <p:nvPr>
              <p:custDataLst>
                <p:tags r:id="rId3"/>
              </p:custDataLst>
            </p:nvPr>
          </p:nvSpPr>
          <p:spPr>
            <a:xfrm>
              <a:off x="8483805" y="1500069"/>
              <a:ext cx="296715" cy="40497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26" y="0"/>
                    <a:pt x="0" y="3544"/>
                    <a:pt x="0" y="7931"/>
                  </a:cubicBezTo>
                  <a:cubicBezTo>
                    <a:pt x="0" y="9112"/>
                    <a:pt x="460" y="10462"/>
                    <a:pt x="1379" y="11644"/>
                  </a:cubicBezTo>
                  <a:cubicBezTo>
                    <a:pt x="5055" y="17044"/>
                    <a:pt x="5055" y="17044"/>
                    <a:pt x="5055" y="17044"/>
                  </a:cubicBezTo>
                  <a:cubicBezTo>
                    <a:pt x="5285" y="20587"/>
                    <a:pt x="5285" y="20587"/>
                    <a:pt x="5285" y="20587"/>
                  </a:cubicBezTo>
                  <a:cubicBezTo>
                    <a:pt x="5285" y="21094"/>
                    <a:pt x="5745" y="21600"/>
                    <a:pt x="6664" y="21600"/>
                  </a:cubicBezTo>
                  <a:cubicBezTo>
                    <a:pt x="15166" y="21600"/>
                    <a:pt x="15166" y="21600"/>
                    <a:pt x="15166" y="21600"/>
                  </a:cubicBezTo>
                  <a:cubicBezTo>
                    <a:pt x="15855" y="21600"/>
                    <a:pt x="16545" y="21094"/>
                    <a:pt x="16545" y="20587"/>
                  </a:cubicBezTo>
                  <a:cubicBezTo>
                    <a:pt x="16545" y="16875"/>
                    <a:pt x="16545" y="16875"/>
                    <a:pt x="16545" y="16875"/>
                  </a:cubicBezTo>
                  <a:cubicBezTo>
                    <a:pt x="20221" y="11644"/>
                    <a:pt x="20221" y="11644"/>
                    <a:pt x="20221" y="11644"/>
                  </a:cubicBezTo>
                  <a:cubicBezTo>
                    <a:pt x="21140" y="10462"/>
                    <a:pt x="21600" y="9112"/>
                    <a:pt x="21600" y="7931"/>
                  </a:cubicBezTo>
                  <a:cubicBezTo>
                    <a:pt x="21600" y="3544"/>
                    <a:pt x="16774" y="0"/>
                    <a:pt x="10800" y="0"/>
                  </a:cubicBezTo>
                  <a:close/>
                  <a:moveTo>
                    <a:pt x="15396" y="20756"/>
                  </a:moveTo>
                  <a:cubicBezTo>
                    <a:pt x="6204" y="20756"/>
                    <a:pt x="6204" y="20756"/>
                    <a:pt x="6204" y="20756"/>
                  </a:cubicBezTo>
                  <a:cubicBezTo>
                    <a:pt x="6204" y="19069"/>
                    <a:pt x="6204" y="19069"/>
                    <a:pt x="6204" y="19069"/>
                  </a:cubicBezTo>
                  <a:cubicBezTo>
                    <a:pt x="15396" y="19069"/>
                    <a:pt x="15396" y="19069"/>
                    <a:pt x="15396" y="19069"/>
                  </a:cubicBezTo>
                  <a:lnTo>
                    <a:pt x="15396" y="20756"/>
                  </a:lnTo>
                  <a:close/>
                  <a:moveTo>
                    <a:pt x="15396" y="18225"/>
                  </a:moveTo>
                  <a:cubicBezTo>
                    <a:pt x="6204" y="18225"/>
                    <a:pt x="6204" y="18225"/>
                    <a:pt x="6204" y="18225"/>
                  </a:cubicBezTo>
                  <a:cubicBezTo>
                    <a:pt x="6204" y="16537"/>
                    <a:pt x="6204" y="16537"/>
                    <a:pt x="6204" y="16537"/>
                  </a:cubicBezTo>
                  <a:cubicBezTo>
                    <a:pt x="15396" y="16537"/>
                    <a:pt x="15396" y="16537"/>
                    <a:pt x="15396" y="16537"/>
                  </a:cubicBezTo>
                  <a:lnTo>
                    <a:pt x="15396" y="18225"/>
                  </a:lnTo>
                  <a:close/>
                  <a:moveTo>
                    <a:pt x="20221" y="9619"/>
                  </a:moveTo>
                  <a:cubicBezTo>
                    <a:pt x="19991" y="10294"/>
                    <a:pt x="19762" y="10800"/>
                    <a:pt x="19302" y="11306"/>
                  </a:cubicBezTo>
                  <a:cubicBezTo>
                    <a:pt x="16085" y="15862"/>
                    <a:pt x="16085" y="15862"/>
                    <a:pt x="16085" y="15862"/>
                  </a:cubicBezTo>
                  <a:cubicBezTo>
                    <a:pt x="5515" y="15862"/>
                    <a:pt x="5515" y="15862"/>
                    <a:pt x="5515" y="15862"/>
                  </a:cubicBezTo>
                  <a:cubicBezTo>
                    <a:pt x="2298" y="11306"/>
                    <a:pt x="2298" y="11306"/>
                    <a:pt x="2298" y="11306"/>
                  </a:cubicBezTo>
                  <a:cubicBezTo>
                    <a:pt x="1838" y="10800"/>
                    <a:pt x="1609" y="10294"/>
                    <a:pt x="1379" y="9619"/>
                  </a:cubicBezTo>
                  <a:cubicBezTo>
                    <a:pt x="1149" y="9112"/>
                    <a:pt x="1149" y="8437"/>
                    <a:pt x="1149" y="7931"/>
                  </a:cubicBezTo>
                  <a:cubicBezTo>
                    <a:pt x="1149" y="6919"/>
                    <a:pt x="1379" y="5906"/>
                    <a:pt x="1838" y="5063"/>
                  </a:cubicBezTo>
                  <a:cubicBezTo>
                    <a:pt x="2298" y="4219"/>
                    <a:pt x="2987" y="3544"/>
                    <a:pt x="3906" y="2869"/>
                  </a:cubicBezTo>
                  <a:cubicBezTo>
                    <a:pt x="4826" y="2194"/>
                    <a:pt x="5974" y="1688"/>
                    <a:pt x="7123" y="1350"/>
                  </a:cubicBezTo>
                  <a:cubicBezTo>
                    <a:pt x="9421" y="506"/>
                    <a:pt x="12179" y="506"/>
                    <a:pt x="14477" y="1350"/>
                  </a:cubicBezTo>
                  <a:cubicBezTo>
                    <a:pt x="15626" y="1688"/>
                    <a:pt x="16774" y="2194"/>
                    <a:pt x="17694" y="2869"/>
                  </a:cubicBezTo>
                  <a:cubicBezTo>
                    <a:pt x="18613" y="3544"/>
                    <a:pt x="19302" y="4219"/>
                    <a:pt x="19762" y="5063"/>
                  </a:cubicBezTo>
                  <a:cubicBezTo>
                    <a:pt x="20221" y="5906"/>
                    <a:pt x="20451" y="6919"/>
                    <a:pt x="20451" y="7931"/>
                  </a:cubicBezTo>
                  <a:cubicBezTo>
                    <a:pt x="20451" y="8437"/>
                    <a:pt x="20451" y="9112"/>
                    <a:pt x="20221" y="9619"/>
                  </a:cubicBezTo>
                  <a:close/>
                </a:path>
              </a:pathLst>
            </a:custGeom>
            <a:grpFill/>
            <a:ln w="12700" cap="flat">
              <a:solidFill>
                <a:schemeClr val="accent1"/>
              </a:solidFill>
              <a:miter lim="400000"/>
            </a:ln>
            <a:effectLst/>
          </p:spPr>
          <p:txBody>
            <a:bodyPr wrap="square" lIns="91439" tIns="91439" rIns="91439" bIns="91439" numCol="1" anchor="t">
              <a:noAutofit/>
            </a:bodyPr>
            <a:p>
              <a:endParaRPr>
                <a:solidFill>
                  <a:schemeClr val="tx2"/>
                </a:solidFill>
              </a:endParaRPr>
            </a:p>
          </p:txBody>
        </p:sp>
        <p:sp>
          <p:nvSpPr>
            <p:cNvPr id="8" name="Freeform 211"/>
            <p:cNvSpPr/>
            <p:nvPr>
              <p:custDataLst>
                <p:tags r:id="rId4"/>
              </p:custDataLst>
            </p:nvPr>
          </p:nvSpPr>
          <p:spPr>
            <a:xfrm>
              <a:off x="8530583" y="1548185"/>
              <a:ext cx="108262" cy="106925"/>
            </a:xfrm>
            <a:custGeom>
              <a:avLst/>
              <a:gdLst/>
              <a:ahLst/>
              <a:cxnLst>
                <a:cxn ang="0">
                  <a:pos x="wd2" y="hd2"/>
                </a:cxn>
                <a:cxn ang="5400000">
                  <a:pos x="wd2" y="hd2"/>
                </a:cxn>
                <a:cxn ang="10800000">
                  <a:pos x="wd2" y="hd2"/>
                </a:cxn>
                <a:cxn ang="16200000">
                  <a:pos x="wd2" y="hd2"/>
                </a:cxn>
              </a:cxnLst>
              <a:rect l="0" t="0" r="r" b="b"/>
              <a:pathLst>
                <a:path w="21600" h="21600" extrusionOk="0">
                  <a:moveTo>
                    <a:pt x="20329" y="0"/>
                  </a:moveTo>
                  <a:cubicBezTo>
                    <a:pt x="8894" y="0"/>
                    <a:pt x="0" y="8894"/>
                    <a:pt x="0" y="20329"/>
                  </a:cubicBezTo>
                  <a:cubicBezTo>
                    <a:pt x="0" y="20965"/>
                    <a:pt x="635" y="21600"/>
                    <a:pt x="1271" y="21600"/>
                  </a:cubicBezTo>
                  <a:cubicBezTo>
                    <a:pt x="2541" y="21600"/>
                    <a:pt x="3176" y="20965"/>
                    <a:pt x="3176" y="20329"/>
                  </a:cubicBezTo>
                  <a:cubicBezTo>
                    <a:pt x="3176" y="15247"/>
                    <a:pt x="4447" y="10800"/>
                    <a:pt x="8259" y="7624"/>
                  </a:cubicBezTo>
                  <a:cubicBezTo>
                    <a:pt x="11435" y="4447"/>
                    <a:pt x="15882" y="2541"/>
                    <a:pt x="20329" y="2541"/>
                  </a:cubicBezTo>
                  <a:cubicBezTo>
                    <a:pt x="20965" y="2541"/>
                    <a:pt x="21600" y="1906"/>
                    <a:pt x="21600" y="1271"/>
                  </a:cubicBezTo>
                  <a:cubicBezTo>
                    <a:pt x="21600" y="635"/>
                    <a:pt x="20965" y="0"/>
                    <a:pt x="20329" y="0"/>
                  </a:cubicBezTo>
                  <a:close/>
                </a:path>
              </a:pathLst>
            </a:custGeom>
            <a:grpFill/>
            <a:ln w="12700" cap="flat">
              <a:solidFill>
                <a:schemeClr val="accent1"/>
              </a:solidFill>
              <a:miter lim="400000"/>
            </a:ln>
            <a:effectLst/>
          </p:spPr>
          <p:txBody>
            <a:bodyPr wrap="square" lIns="91439" tIns="91439" rIns="91439" bIns="91439" numCol="1" anchor="t">
              <a:noAutofit/>
            </a:bodyPr>
            <a:p>
              <a:endParaRPr>
                <a:solidFill>
                  <a:schemeClr val="tx2"/>
                </a:solidFill>
              </a:endParaRPr>
            </a:p>
          </p:txBody>
        </p:sp>
      </p:grpSp>
      <p:sp>
        <p:nvSpPr>
          <p:cNvPr id="13" name="文本框 12"/>
          <p:cNvSpPr txBox="1"/>
          <p:nvPr>
            <p:custDataLst>
              <p:tags r:id="rId5"/>
            </p:custDataLst>
          </p:nvPr>
        </p:nvSpPr>
        <p:spPr>
          <a:xfrm>
            <a:off x="1919605" y="2997200"/>
            <a:ext cx="8072120" cy="398780"/>
          </a:xfrm>
          <a:prstGeom prst="rect">
            <a:avLst/>
          </a:prstGeom>
          <a:noFill/>
        </p:spPr>
        <p:txBody>
          <a:bodyPr wrap="square" rtlCol="0">
            <a:spAutoFit/>
          </a:bodyPr>
          <a:p>
            <a:r>
              <a:rPr lang="zh-CN" altLang="en-US" sz="2000">
                <a:solidFill>
                  <a:schemeClr val="accent1"/>
                </a:solidFill>
                <a:effectLst>
                  <a:outerShdw blurRad="38100" dist="25400" dir="5400000" algn="ctr" rotWithShape="0">
                    <a:srgbClr val="6E747A">
                      <a:alpha val="43000"/>
                    </a:srgbClr>
                  </a:outerShdw>
                </a:effectLst>
              </a:rPr>
              <a:t>点击“+”号进行放大查看</a:t>
            </a:r>
            <a:endParaRPr lang="zh-CN" altLang="en-US" sz="2000">
              <a:solidFill>
                <a:schemeClr val="accent1"/>
              </a:solidFill>
              <a:effectLst>
                <a:outerShdw blurRad="38100" dist="25400" dir="5400000" algn="ctr" rotWithShape="0">
                  <a:srgbClr val="6E747A">
                    <a:alpha val="43000"/>
                  </a:srgbClr>
                </a:outerShdw>
              </a:effectLst>
            </a:endParaRPr>
          </a:p>
        </p:txBody>
      </p:sp>
      <p:grpSp>
        <p:nvGrpSpPr>
          <p:cNvPr id="14" name="组合 13"/>
          <p:cNvGrpSpPr/>
          <p:nvPr/>
        </p:nvGrpSpPr>
        <p:grpSpPr>
          <a:xfrm>
            <a:off x="649175" y="4653479"/>
            <a:ext cx="296715" cy="404976"/>
            <a:chOff x="8483805" y="1500069"/>
            <a:chExt cx="296715" cy="404976"/>
          </a:xfrm>
          <a:solidFill>
            <a:schemeClr val="accent1"/>
          </a:solidFill>
        </p:grpSpPr>
        <p:sp>
          <p:nvSpPr>
            <p:cNvPr id="15" name="Freeform 210"/>
            <p:cNvSpPr/>
            <p:nvPr>
              <p:custDataLst>
                <p:tags r:id="rId6"/>
              </p:custDataLst>
            </p:nvPr>
          </p:nvSpPr>
          <p:spPr>
            <a:xfrm>
              <a:off x="8483805" y="1500069"/>
              <a:ext cx="296715" cy="404976"/>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cubicBezTo>
                    <a:pt x="4826" y="0"/>
                    <a:pt x="0" y="3544"/>
                    <a:pt x="0" y="7931"/>
                  </a:cubicBezTo>
                  <a:cubicBezTo>
                    <a:pt x="0" y="9112"/>
                    <a:pt x="460" y="10462"/>
                    <a:pt x="1379" y="11644"/>
                  </a:cubicBezTo>
                  <a:cubicBezTo>
                    <a:pt x="5055" y="17044"/>
                    <a:pt x="5055" y="17044"/>
                    <a:pt x="5055" y="17044"/>
                  </a:cubicBezTo>
                  <a:cubicBezTo>
                    <a:pt x="5285" y="20587"/>
                    <a:pt x="5285" y="20587"/>
                    <a:pt x="5285" y="20587"/>
                  </a:cubicBezTo>
                  <a:cubicBezTo>
                    <a:pt x="5285" y="21094"/>
                    <a:pt x="5745" y="21600"/>
                    <a:pt x="6664" y="21600"/>
                  </a:cubicBezTo>
                  <a:cubicBezTo>
                    <a:pt x="15166" y="21600"/>
                    <a:pt x="15166" y="21600"/>
                    <a:pt x="15166" y="21600"/>
                  </a:cubicBezTo>
                  <a:cubicBezTo>
                    <a:pt x="15855" y="21600"/>
                    <a:pt x="16545" y="21094"/>
                    <a:pt x="16545" y="20587"/>
                  </a:cubicBezTo>
                  <a:cubicBezTo>
                    <a:pt x="16545" y="16875"/>
                    <a:pt x="16545" y="16875"/>
                    <a:pt x="16545" y="16875"/>
                  </a:cubicBezTo>
                  <a:cubicBezTo>
                    <a:pt x="20221" y="11644"/>
                    <a:pt x="20221" y="11644"/>
                    <a:pt x="20221" y="11644"/>
                  </a:cubicBezTo>
                  <a:cubicBezTo>
                    <a:pt x="21140" y="10462"/>
                    <a:pt x="21600" y="9112"/>
                    <a:pt x="21600" y="7931"/>
                  </a:cubicBezTo>
                  <a:cubicBezTo>
                    <a:pt x="21600" y="3544"/>
                    <a:pt x="16774" y="0"/>
                    <a:pt x="10800" y="0"/>
                  </a:cubicBezTo>
                  <a:close/>
                  <a:moveTo>
                    <a:pt x="15396" y="20756"/>
                  </a:moveTo>
                  <a:cubicBezTo>
                    <a:pt x="6204" y="20756"/>
                    <a:pt x="6204" y="20756"/>
                    <a:pt x="6204" y="20756"/>
                  </a:cubicBezTo>
                  <a:cubicBezTo>
                    <a:pt x="6204" y="19069"/>
                    <a:pt x="6204" y="19069"/>
                    <a:pt x="6204" y="19069"/>
                  </a:cubicBezTo>
                  <a:cubicBezTo>
                    <a:pt x="15396" y="19069"/>
                    <a:pt x="15396" y="19069"/>
                    <a:pt x="15396" y="19069"/>
                  </a:cubicBezTo>
                  <a:lnTo>
                    <a:pt x="15396" y="20756"/>
                  </a:lnTo>
                  <a:close/>
                  <a:moveTo>
                    <a:pt x="15396" y="18225"/>
                  </a:moveTo>
                  <a:cubicBezTo>
                    <a:pt x="6204" y="18225"/>
                    <a:pt x="6204" y="18225"/>
                    <a:pt x="6204" y="18225"/>
                  </a:cubicBezTo>
                  <a:cubicBezTo>
                    <a:pt x="6204" y="16537"/>
                    <a:pt x="6204" y="16537"/>
                    <a:pt x="6204" y="16537"/>
                  </a:cubicBezTo>
                  <a:cubicBezTo>
                    <a:pt x="15396" y="16537"/>
                    <a:pt x="15396" y="16537"/>
                    <a:pt x="15396" y="16537"/>
                  </a:cubicBezTo>
                  <a:lnTo>
                    <a:pt x="15396" y="18225"/>
                  </a:lnTo>
                  <a:close/>
                  <a:moveTo>
                    <a:pt x="20221" y="9619"/>
                  </a:moveTo>
                  <a:cubicBezTo>
                    <a:pt x="19991" y="10294"/>
                    <a:pt x="19762" y="10800"/>
                    <a:pt x="19302" y="11306"/>
                  </a:cubicBezTo>
                  <a:cubicBezTo>
                    <a:pt x="16085" y="15862"/>
                    <a:pt x="16085" y="15862"/>
                    <a:pt x="16085" y="15862"/>
                  </a:cubicBezTo>
                  <a:cubicBezTo>
                    <a:pt x="5515" y="15862"/>
                    <a:pt x="5515" y="15862"/>
                    <a:pt x="5515" y="15862"/>
                  </a:cubicBezTo>
                  <a:cubicBezTo>
                    <a:pt x="2298" y="11306"/>
                    <a:pt x="2298" y="11306"/>
                    <a:pt x="2298" y="11306"/>
                  </a:cubicBezTo>
                  <a:cubicBezTo>
                    <a:pt x="1838" y="10800"/>
                    <a:pt x="1609" y="10294"/>
                    <a:pt x="1379" y="9619"/>
                  </a:cubicBezTo>
                  <a:cubicBezTo>
                    <a:pt x="1149" y="9112"/>
                    <a:pt x="1149" y="8437"/>
                    <a:pt x="1149" y="7931"/>
                  </a:cubicBezTo>
                  <a:cubicBezTo>
                    <a:pt x="1149" y="6919"/>
                    <a:pt x="1379" y="5906"/>
                    <a:pt x="1838" y="5063"/>
                  </a:cubicBezTo>
                  <a:cubicBezTo>
                    <a:pt x="2298" y="4219"/>
                    <a:pt x="2987" y="3544"/>
                    <a:pt x="3906" y="2869"/>
                  </a:cubicBezTo>
                  <a:cubicBezTo>
                    <a:pt x="4826" y="2194"/>
                    <a:pt x="5974" y="1688"/>
                    <a:pt x="7123" y="1350"/>
                  </a:cubicBezTo>
                  <a:cubicBezTo>
                    <a:pt x="9421" y="506"/>
                    <a:pt x="12179" y="506"/>
                    <a:pt x="14477" y="1350"/>
                  </a:cubicBezTo>
                  <a:cubicBezTo>
                    <a:pt x="15626" y="1688"/>
                    <a:pt x="16774" y="2194"/>
                    <a:pt x="17694" y="2869"/>
                  </a:cubicBezTo>
                  <a:cubicBezTo>
                    <a:pt x="18613" y="3544"/>
                    <a:pt x="19302" y="4219"/>
                    <a:pt x="19762" y="5063"/>
                  </a:cubicBezTo>
                  <a:cubicBezTo>
                    <a:pt x="20221" y="5906"/>
                    <a:pt x="20451" y="6919"/>
                    <a:pt x="20451" y="7931"/>
                  </a:cubicBezTo>
                  <a:cubicBezTo>
                    <a:pt x="20451" y="8437"/>
                    <a:pt x="20451" y="9112"/>
                    <a:pt x="20221" y="9619"/>
                  </a:cubicBezTo>
                  <a:close/>
                </a:path>
              </a:pathLst>
            </a:custGeom>
            <a:grpFill/>
            <a:ln w="12700" cap="flat">
              <a:solidFill>
                <a:schemeClr val="accent1"/>
              </a:solidFill>
              <a:miter lim="400000"/>
            </a:ln>
            <a:effectLst/>
          </p:spPr>
          <p:txBody>
            <a:bodyPr wrap="square" lIns="91439" tIns="91439" rIns="91439" bIns="91439" numCol="1" anchor="t">
              <a:noAutofit/>
            </a:bodyPr>
            <a:p>
              <a:endParaRPr>
                <a:solidFill>
                  <a:schemeClr val="tx2"/>
                </a:solidFill>
              </a:endParaRPr>
            </a:p>
          </p:txBody>
        </p:sp>
        <p:sp>
          <p:nvSpPr>
            <p:cNvPr id="16" name="Freeform 211"/>
            <p:cNvSpPr/>
            <p:nvPr>
              <p:custDataLst>
                <p:tags r:id="rId7"/>
              </p:custDataLst>
            </p:nvPr>
          </p:nvSpPr>
          <p:spPr>
            <a:xfrm>
              <a:off x="8530583" y="1548185"/>
              <a:ext cx="108262" cy="106925"/>
            </a:xfrm>
            <a:custGeom>
              <a:avLst/>
              <a:gdLst/>
              <a:ahLst/>
              <a:cxnLst>
                <a:cxn ang="0">
                  <a:pos x="wd2" y="hd2"/>
                </a:cxn>
                <a:cxn ang="5400000">
                  <a:pos x="wd2" y="hd2"/>
                </a:cxn>
                <a:cxn ang="10800000">
                  <a:pos x="wd2" y="hd2"/>
                </a:cxn>
                <a:cxn ang="16200000">
                  <a:pos x="wd2" y="hd2"/>
                </a:cxn>
              </a:cxnLst>
              <a:rect l="0" t="0" r="r" b="b"/>
              <a:pathLst>
                <a:path w="21600" h="21600" extrusionOk="0">
                  <a:moveTo>
                    <a:pt x="20329" y="0"/>
                  </a:moveTo>
                  <a:cubicBezTo>
                    <a:pt x="8894" y="0"/>
                    <a:pt x="0" y="8894"/>
                    <a:pt x="0" y="20329"/>
                  </a:cubicBezTo>
                  <a:cubicBezTo>
                    <a:pt x="0" y="20965"/>
                    <a:pt x="635" y="21600"/>
                    <a:pt x="1271" y="21600"/>
                  </a:cubicBezTo>
                  <a:cubicBezTo>
                    <a:pt x="2541" y="21600"/>
                    <a:pt x="3176" y="20965"/>
                    <a:pt x="3176" y="20329"/>
                  </a:cubicBezTo>
                  <a:cubicBezTo>
                    <a:pt x="3176" y="15247"/>
                    <a:pt x="4447" y="10800"/>
                    <a:pt x="8259" y="7624"/>
                  </a:cubicBezTo>
                  <a:cubicBezTo>
                    <a:pt x="11435" y="4447"/>
                    <a:pt x="15882" y="2541"/>
                    <a:pt x="20329" y="2541"/>
                  </a:cubicBezTo>
                  <a:cubicBezTo>
                    <a:pt x="20965" y="2541"/>
                    <a:pt x="21600" y="1906"/>
                    <a:pt x="21600" y="1271"/>
                  </a:cubicBezTo>
                  <a:cubicBezTo>
                    <a:pt x="21600" y="635"/>
                    <a:pt x="20965" y="0"/>
                    <a:pt x="20329" y="0"/>
                  </a:cubicBezTo>
                  <a:close/>
                </a:path>
              </a:pathLst>
            </a:custGeom>
            <a:grpFill/>
            <a:ln w="12700" cap="flat">
              <a:solidFill>
                <a:schemeClr val="accent1"/>
              </a:solidFill>
              <a:miter lim="400000"/>
            </a:ln>
            <a:effectLst/>
          </p:spPr>
          <p:txBody>
            <a:bodyPr wrap="square" lIns="91439" tIns="91439" rIns="91439" bIns="91439" numCol="1" anchor="t">
              <a:noAutofit/>
            </a:bodyPr>
            <a:p>
              <a:endParaRPr>
                <a:solidFill>
                  <a:schemeClr val="tx2"/>
                </a:solidFill>
              </a:endParaRPr>
            </a:p>
          </p:txBody>
        </p:sp>
      </p:grpSp>
      <p:sp>
        <p:nvSpPr>
          <p:cNvPr id="17" name="文本框 16"/>
          <p:cNvSpPr txBox="1"/>
          <p:nvPr>
            <p:custDataLst>
              <p:tags r:id="rId8"/>
            </p:custDataLst>
          </p:nvPr>
        </p:nvSpPr>
        <p:spPr>
          <a:xfrm>
            <a:off x="1919605" y="4581525"/>
            <a:ext cx="8072120" cy="398780"/>
          </a:xfrm>
          <a:prstGeom prst="rect">
            <a:avLst/>
          </a:prstGeom>
          <a:noFill/>
        </p:spPr>
        <p:txBody>
          <a:bodyPr wrap="square" rtlCol="0">
            <a:spAutoFit/>
          </a:bodyPr>
          <a:p>
            <a:r>
              <a:rPr lang="zh-CN" altLang="en-US" sz="2000">
                <a:solidFill>
                  <a:schemeClr val="accent1"/>
                </a:solidFill>
                <a:effectLst>
                  <a:outerShdw blurRad="38100" dist="25400" dir="5400000" algn="ctr" rotWithShape="0">
                    <a:srgbClr val="6E747A">
                      <a:alpha val="43000"/>
                    </a:srgbClr>
                  </a:outerShdw>
                </a:effectLst>
              </a:rPr>
              <a:t>点击图标可以查看详细信息</a:t>
            </a:r>
            <a:endParaRPr lang="zh-CN" altLang="en-US" sz="2000">
              <a:solidFill>
                <a:schemeClr val="accent1"/>
              </a:solidFill>
              <a:effectLst>
                <a:outerShdw blurRad="38100" dist="25400" dir="5400000" algn="ctr" rotWithShape="0">
                  <a:srgbClr val="6E747A">
                    <a:alpha val="43000"/>
                  </a:srgbClr>
                </a:outerShdw>
              </a:effectLst>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623570" y="425450"/>
            <a:ext cx="7162800"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   </a:t>
            </a:r>
            <a:r>
              <a:rPr lang="en-US" altLang="zh-CN" sz="2800" dirty="0">
                <a:solidFill>
                  <a:schemeClr val="tx2"/>
                </a:solidFill>
                <a:latin typeface="+mj-ea"/>
                <a:ea typeface="+mj-ea"/>
              </a:rPr>
              <a:t> Photo</a:t>
            </a:r>
            <a:r>
              <a:rPr lang="zh-CN" altLang="en-US" sz="2800" dirty="0">
                <a:solidFill>
                  <a:schemeClr val="tx2"/>
                </a:solidFill>
                <a:latin typeface="+mj-ea"/>
                <a:ea typeface="+mj-ea"/>
              </a:rPr>
              <a:t>（</a:t>
            </a:r>
            <a:r>
              <a:rPr lang="en-US" altLang="zh-CN" sz="2800" dirty="0">
                <a:solidFill>
                  <a:schemeClr val="tx2"/>
                </a:solidFill>
                <a:latin typeface="+mj-ea"/>
                <a:ea typeface="+mj-ea"/>
              </a:rPr>
              <a:t>frontend</a:t>
            </a:r>
            <a:r>
              <a:rPr lang="zh-CN" altLang="en-US" sz="2800" dirty="0">
                <a:solidFill>
                  <a:schemeClr val="tx2"/>
                </a:solidFill>
                <a:latin typeface="+mj-ea"/>
                <a:ea typeface="+mj-ea"/>
              </a:rPr>
              <a:t>）</a:t>
            </a:r>
            <a:r>
              <a:rPr lang="en-US" altLang="zh-CN" sz="2800" dirty="0">
                <a:solidFill>
                  <a:schemeClr val="tx2"/>
                </a:solidFill>
                <a:latin typeface="+mj-ea"/>
                <a:ea typeface="+mj-ea"/>
              </a:rPr>
              <a:t>——</a:t>
            </a:r>
            <a:r>
              <a:rPr lang="zh-CN" altLang="en-US" sz="2800" dirty="0">
                <a:solidFill>
                  <a:schemeClr val="tx2"/>
                </a:solidFill>
                <a:latin typeface="+mj-ea"/>
                <a:ea typeface="+mj-ea"/>
              </a:rPr>
              <a:t>刘雅文</a:t>
            </a:r>
            <a:endParaRPr lang="zh-CN" altLang="en-US" sz="2800" dirty="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02</a:t>
            </a:r>
            <a:endParaRPr lang="zh-CN" altLang="en-US" sz="2800" dirty="0">
              <a:solidFill>
                <a:schemeClr val="bg1"/>
              </a:solidFill>
              <a:latin typeface="+mj-lt"/>
            </a:endParaRPr>
          </a:p>
        </p:txBody>
      </p:sp>
      <p:pic>
        <p:nvPicPr>
          <p:cNvPr id="2" name="图片 1"/>
          <p:cNvPicPr>
            <a:picLocks noChangeAspect="1"/>
          </p:cNvPicPr>
          <p:nvPr>
            <p:custDataLst>
              <p:tags r:id="rId1"/>
            </p:custDataLst>
          </p:nvPr>
        </p:nvPicPr>
        <p:blipFill>
          <a:blip r:embed="rId2"/>
          <a:stretch>
            <a:fillRect/>
          </a:stretch>
        </p:blipFill>
        <p:spPr>
          <a:xfrm>
            <a:off x="2279650" y="1125220"/>
            <a:ext cx="7469505" cy="518541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623570" y="425450"/>
            <a:ext cx="6332220"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   </a:t>
            </a:r>
            <a:r>
              <a:rPr lang="en-US" altLang="zh-CN" sz="2800" dirty="0">
                <a:solidFill>
                  <a:schemeClr val="tx2"/>
                </a:solidFill>
                <a:latin typeface="+mj-ea"/>
                <a:ea typeface="+mj-ea"/>
              </a:rPr>
              <a:t> </a:t>
            </a:r>
            <a:endParaRPr lang="en-US" altLang="zh-CN" sz="2800" dirty="0">
              <a:solidFill>
                <a:schemeClr val="tx2"/>
              </a:solidFill>
              <a:latin typeface="+mj-ea"/>
              <a:ea typeface="+mj-ea"/>
            </a:endParaRPr>
          </a:p>
          <a:p>
            <a:r>
              <a:rPr lang="en-US" altLang="zh-CN" sz="2800" dirty="0">
                <a:solidFill>
                  <a:schemeClr val="tx2"/>
                </a:solidFill>
                <a:latin typeface="+mj-ea"/>
                <a:ea typeface="+mj-ea"/>
              </a:rPr>
              <a:t>    Photo</a:t>
            </a:r>
            <a:r>
              <a:rPr lang="zh-CN" altLang="en-US" sz="2800" dirty="0">
                <a:solidFill>
                  <a:schemeClr val="tx2"/>
                </a:solidFill>
                <a:latin typeface="+mj-ea"/>
                <a:ea typeface="+mj-ea"/>
              </a:rPr>
              <a:t>（</a:t>
            </a:r>
            <a:r>
              <a:rPr lang="en-US" altLang="zh-CN" sz="2800" dirty="0">
                <a:solidFill>
                  <a:schemeClr val="tx2"/>
                </a:solidFill>
                <a:latin typeface="+mj-ea"/>
                <a:ea typeface="+mj-ea"/>
              </a:rPr>
              <a:t>frontend</a:t>
            </a:r>
            <a:r>
              <a:rPr lang="zh-CN" altLang="en-US" sz="2800" dirty="0">
                <a:solidFill>
                  <a:schemeClr val="tx2"/>
                </a:solidFill>
                <a:latin typeface="+mj-ea"/>
                <a:ea typeface="+mj-ea"/>
              </a:rPr>
              <a:t>）</a:t>
            </a:r>
            <a:r>
              <a:rPr lang="en-US" altLang="zh-CN" sz="2800" dirty="0">
                <a:solidFill>
                  <a:schemeClr val="tx2"/>
                </a:solidFill>
                <a:latin typeface="+mj-ea"/>
                <a:ea typeface="+mj-ea"/>
                <a:sym typeface="+mn-ea"/>
              </a:rPr>
              <a:t>——</a:t>
            </a:r>
            <a:r>
              <a:rPr lang="zh-CN" altLang="en-US" sz="2800" dirty="0">
                <a:solidFill>
                  <a:schemeClr val="tx2"/>
                </a:solidFill>
                <a:latin typeface="+mj-ea"/>
                <a:ea typeface="+mj-ea"/>
                <a:sym typeface="+mn-ea"/>
              </a:rPr>
              <a:t>刘雅文</a:t>
            </a:r>
            <a:endParaRPr lang="zh-CN" altLang="en-US" sz="2800" dirty="0">
              <a:solidFill>
                <a:schemeClr val="tx2"/>
              </a:solidFill>
              <a:latin typeface="+mj-ea"/>
              <a:ea typeface="+mj-ea"/>
            </a:endParaRPr>
          </a:p>
          <a:p>
            <a:endParaRPr lang="zh-CN" altLang="en-US" sz="2800" dirty="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02</a:t>
            </a:r>
            <a:endParaRPr lang="zh-CN" altLang="en-US" sz="2800" dirty="0">
              <a:solidFill>
                <a:schemeClr val="bg1"/>
              </a:solidFill>
              <a:latin typeface="+mj-lt"/>
            </a:endParaRPr>
          </a:p>
        </p:txBody>
      </p:sp>
      <p:pic>
        <p:nvPicPr>
          <p:cNvPr id="3" name="图片 2"/>
          <p:cNvPicPr>
            <a:picLocks noChangeAspect="1"/>
          </p:cNvPicPr>
          <p:nvPr>
            <p:custDataLst>
              <p:tags r:id="rId1"/>
            </p:custDataLst>
          </p:nvPr>
        </p:nvPicPr>
        <p:blipFill>
          <a:blip r:embed="rId2"/>
          <a:stretch>
            <a:fillRect/>
          </a:stretch>
        </p:blipFill>
        <p:spPr>
          <a:xfrm>
            <a:off x="1919605" y="1196975"/>
            <a:ext cx="8775700" cy="513842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623570" y="425450"/>
            <a:ext cx="6470015"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   </a:t>
            </a:r>
            <a:r>
              <a:rPr lang="en-US" altLang="zh-CN" sz="2800" dirty="0">
                <a:solidFill>
                  <a:schemeClr val="tx2"/>
                </a:solidFill>
                <a:latin typeface="+mj-ea"/>
                <a:ea typeface="+mj-ea"/>
              </a:rPr>
              <a:t> Views</a:t>
            </a:r>
            <a:r>
              <a:rPr lang="zh-CN" altLang="en-US" sz="2800" dirty="0" smtClean="0">
                <a:solidFill>
                  <a:schemeClr val="tx2"/>
                </a:solidFill>
                <a:latin typeface="+mj-ea"/>
                <a:ea typeface="+mj-ea"/>
              </a:rPr>
              <a:t>（</a:t>
            </a:r>
            <a:r>
              <a:rPr lang="en-US" altLang="zh-CN" sz="2800" dirty="0" smtClean="0">
                <a:solidFill>
                  <a:schemeClr val="tx2"/>
                </a:solidFill>
                <a:latin typeface="+mj-ea"/>
                <a:ea typeface="+mj-ea"/>
              </a:rPr>
              <a:t>frontend</a:t>
            </a:r>
            <a:r>
              <a:rPr lang="zh-CN" altLang="en-US" sz="2800" dirty="0" smtClean="0">
                <a:solidFill>
                  <a:schemeClr val="tx2"/>
                </a:solidFill>
                <a:latin typeface="+mj-ea"/>
                <a:ea typeface="+mj-ea"/>
              </a:rPr>
              <a:t>）</a:t>
            </a:r>
            <a:r>
              <a:rPr lang="en-US" altLang="zh-CN" sz="2800" dirty="0" smtClean="0">
                <a:solidFill>
                  <a:schemeClr val="tx2"/>
                </a:solidFill>
                <a:latin typeface="+mj-ea"/>
                <a:ea typeface="+mj-ea"/>
              </a:rPr>
              <a:t>——</a:t>
            </a:r>
            <a:r>
              <a:rPr lang="zh-CN" altLang="en-US" sz="2800" dirty="0" smtClean="0">
                <a:solidFill>
                  <a:schemeClr val="tx2"/>
                </a:solidFill>
                <a:latin typeface="+mj-ea"/>
                <a:ea typeface="+mj-ea"/>
              </a:rPr>
              <a:t>尚然</a:t>
            </a:r>
            <a:endParaRPr lang="zh-CN" altLang="en-US" sz="2800" dirty="0" smtClean="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smtClean="0">
                <a:solidFill>
                  <a:schemeClr val="bg1"/>
                </a:solidFill>
                <a:latin typeface="+mj-lt"/>
              </a:rPr>
              <a:t>02</a:t>
            </a:r>
            <a:endParaRPr lang="zh-CN" altLang="en-US" sz="2800" dirty="0">
              <a:solidFill>
                <a:schemeClr val="bg1"/>
              </a:solidFill>
              <a:latin typeface="+mj-lt"/>
            </a:endParaRPr>
          </a:p>
        </p:txBody>
      </p:sp>
      <p:pic>
        <p:nvPicPr>
          <p:cNvPr id="2" name="图片 1"/>
          <p:cNvPicPr>
            <a:picLocks noChangeAspect="1"/>
          </p:cNvPicPr>
          <p:nvPr>
            <p:custDataLst>
              <p:tags r:id="rId1"/>
            </p:custDataLst>
          </p:nvPr>
        </p:nvPicPr>
        <p:blipFill>
          <a:blip r:embed="rId2"/>
          <a:stretch>
            <a:fillRect/>
          </a:stretch>
        </p:blipFill>
        <p:spPr>
          <a:xfrm>
            <a:off x="2279650" y="2061210"/>
            <a:ext cx="7254875" cy="4262120"/>
          </a:xfrm>
          <a:prstGeom prst="rect">
            <a:avLst/>
          </a:prstGeom>
        </p:spPr>
      </p:pic>
      <p:sp>
        <p:nvSpPr>
          <p:cNvPr id="5" name="文本框 4"/>
          <p:cNvSpPr txBox="1"/>
          <p:nvPr>
            <p:custDataLst>
              <p:tags r:id="rId3"/>
            </p:custDataLst>
          </p:nvPr>
        </p:nvSpPr>
        <p:spPr>
          <a:xfrm>
            <a:off x="1415415" y="1196975"/>
            <a:ext cx="9368155" cy="398780"/>
          </a:xfrm>
          <a:prstGeom prst="rect">
            <a:avLst/>
          </a:prstGeom>
          <a:noFill/>
        </p:spPr>
        <p:txBody>
          <a:bodyPr wrap="square" rtlCol="0">
            <a:spAutoFit/>
            <a:scene3d>
              <a:camera prst="orthographicFront"/>
              <a:lightRig rig="threePt" dir="t"/>
            </a:scene3d>
          </a:bodyPr>
          <a:p>
            <a:r>
              <a:rPr lang="zh-CN" altLang="en-US" sz="2000">
                <a:solidFill>
                  <a:schemeClr val="accent1"/>
                </a:solidFill>
                <a:effectLst>
                  <a:outerShdw blurRad="38100" dist="25400" dir="5400000" algn="ctr" rotWithShape="0">
                    <a:srgbClr val="6E747A">
                      <a:alpha val="43000"/>
                    </a:srgbClr>
                  </a:outerShdw>
                </a:effectLst>
              </a:rPr>
              <a:t>用户点击导航栏 Views 键可以定位到“国际视野”，点击下方圆点可以进行切换</a:t>
            </a:r>
            <a:endParaRPr lang="zh-CN" altLang="en-US" sz="2000">
              <a:solidFill>
                <a:schemeClr val="accent1"/>
              </a:solidFill>
              <a:effectLst>
                <a:outerShdw blurRad="38100" dist="25400" dir="5400000" algn="ctr" rotWithShape="0">
                  <a:srgbClr val="6E747A">
                    <a:alpha val="43000"/>
                  </a:srgbClr>
                </a:outerShdw>
              </a:effectLst>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623570" y="425450"/>
            <a:ext cx="6816090"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   </a:t>
            </a:r>
            <a:r>
              <a:rPr lang="en-US" altLang="zh-CN" sz="2800" dirty="0">
                <a:solidFill>
                  <a:schemeClr val="tx2"/>
                </a:solidFill>
                <a:latin typeface="+mj-ea"/>
                <a:ea typeface="+mj-ea"/>
              </a:rPr>
              <a:t> Price</a:t>
            </a:r>
            <a:r>
              <a:rPr lang="zh-CN" altLang="en-US" sz="2800" dirty="0" smtClean="0">
                <a:solidFill>
                  <a:schemeClr val="tx2"/>
                </a:solidFill>
                <a:latin typeface="+mj-ea"/>
                <a:ea typeface="+mj-ea"/>
              </a:rPr>
              <a:t>（</a:t>
            </a:r>
            <a:r>
              <a:rPr lang="en-US" altLang="zh-CN" sz="2800" dirty="0" smtClean="0">
                <a:solidFill>
                  <a:schemeClr val="tx2"/>
                </a:solidFill>
                <a:latin typeface="+mj-ea"/>
                <a:ea typeface="+mj-ea"/>
              </a:rPr>
              <a:t>frontend</a:t>
            </a:r>
            <a:r>
              <a:rPr lang="zh-CN" altLang="en-US" sz="2800" dirty="0" smtClean="0">
                <a:solidFill>
                  <a:schemeClr val="tx2"/>
                </a:solidFill>
                <a:latin typeface="+mj-ea"/>
                <a:ea typeface="+mj-ea"/>
              </a:rPr>
              <a:t>）</a:t>
            </a:r>
            <a:r>
              <a:rPr lang="en-US" altLang="zh-CN" sz="2800" dirty="0" smtClean="0">
                <a:solidFill>
                  <a:schemeClr val="tx2"/>
                </a:solidFill>
                <a:latin typeface="+mj-ea"/>
                <a:ea typeface="+mj-ea"/>
              </a:rPr>
              <a:t>——</a:t>
            </a:r>
            <a:r>
              <a:rPr lang="zh-CN" altLang="en-US" sz="2800" dirty="0" smtClean="0">
                <a:solidFill>
                  <a:schemeClr val="tx2"/>
                </a:solidFill>
                <a:latin typeface="+mj-ea"/>
                <a:ea typeface="+mj-ea"/>
              </a:rPr>
              <a:t>刘雅文</a:t>
            </a:r>
            <a:endParaRPr lang="zh-CN" altLang="en-US" sz="2800" dirty="0" smtClean="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smtClean="0">
                <a:solidFill>
                  <a:schemeClr val="bg1"/>
                </a:solidFill>
                <a:latin typeface="+mj-lt"/>
              </a:rPr>
              <a:t>02</a:t>
            </a:r>
            <a:endParaRPr lang="zh-CN" altLang="en-US" sz="2800" dirty="0">
              <a:solidFill>
                <a:schemeClr val="bg1"/>
              </a:solidFill>
              <a:latin typeface="+mj-lt"/>
            </a:endParaRPr>
          </a:p>
        </p:txBody>
      </p:sp>
      <p:pic>
        <p:nvPicPr>
          <p:cNvPr id="3" name="图片 2"/>
          <p:cNvPicPr>
            <a:picLocks noChangeAspect="1"/>
          </p:cNvPicPr>
          <p:nvPr>
            <p:custDataLst>
              <p:tags r:id="rId1"/>
            </p:custDataLst>
          </p:nvPr>
        </p:nvPicPr>
        <p:blipFill>
          <a:blip r:embed="rId2"/>
          <a:stretch>
            <a:fillRect/>
          </a:stretch>
        </p:blipFill>
        <p:spPr>
          <a:xfrm>
            <a:off x="1631315" y="1845310"/>
            <a:ext cx="9005570" cy="4735195"/>
          </a:xfrm>
          <a:prstGeom prst="rect">
            <a:avLst/>
          </a:prstGeom>
        </p:spPr>
      </p:pic>
      <p:sp>
        <p:nvSpPr>
          <p:cNvPr id="2" name="文本框 1"/>
          <p:cNvSpPr txBox="1"/>
          <p:nvPr/>
        </p:nvSpPr>
        <p:spPr>
          <a:xfrm>
            <a:off x="1415415" y="1043305"/>
            <a:ext cx="9284970" cy="645160"/>
          </a:xfrm>
          <a:prstGeom prst="rect">
            <a:avLst/>
          </a:prstGeom>
          <a:noFill/>
        </p:spPr>
        <p:txBody>
          <a:bodyPr wrap="square" rtlCol="0">
            <a:spAutoFit/>
          </a:bodyPr>
          <a:p>
            <a:r>
              <a:rPr lang="zh-CN" altLang="en-US">
                <a:solidFill>
                  <a:schemeClr val="accent1"/>
                </a:solidFill>
                <a:effectLst>
                  <a:outerShdw blurRad="38100" dist="25400" dir="5400000" algn="ctr" rotWithShape="0">
                    <a:srgbClr val="6E747A">
                      <a:alpha val="43000"/>
                    </a:srgbClr>
                  </a:outerShdw>
                </a:effectLst>
              </a:rPr>
              <a:t>用户点击导航栏 Price 键可以定位到“核污水排放引起的物价变化”，点击“More Details”可以查看物价变化分析</a:t>
            </a:r>
            <a:endParaRPr lang="zh-CN" altLang="en-US">
              <a:solidFill>
                <a:schemeClr val="accent1"/>
              </a:solidFill>
              <a:effectLst>
                <a:outerShdw blurRad="38100" dist="25400" dir="5400000" algn="ctr" rotWithShape="0">
                  <a:srgbClr val="6E747A">
                    <a:alpha val="43000"/>
                  </a:srgbClr>
                </a:outerShdw>
              </a:effectLst>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文本框 55"/>
          <p:cNvSpPr txBox="1"/>
          <p:nvPr/>
        </p:nvSpPr>
        <p:spPr>
          <a:xfrm>
            <a:off x="5398924" y="764704"/>
            <a:ext cx="1390124" cy="769441"/>
          </a:xfrm>
          <a:prstGeom prst="rect">
            <a:avLst/>
          </a:prstGeom>
          <a:noFill/>
        </p:spPr>
        <p:txBody>
          <a:bodyPr wrap="none" rtlCol="0">
            <a:spAutoFit/>
          </a:bodyPr>
          <a:lstStyle/>
          <a:p>
            <a:pPr algn="ctr"/>
            <a:r>
              <a:rPr lang="zh-CN" altLang="en-US" sz="4400" spc="300" dirty="0">
                <a:solidFill>
                  <a:schemeClr val="tx2"/>
                </a:solidFill>
                <a:latin typeface="思源宋体 CN" panose="02020700000000000000" pitchFamily="18" charset="-122"/>
                <a:ea typeface="思源宋体 CN" panose="02020700000000000000" pitchFamily="18" charset="-122"/>
              </a:rPr>
              <a:t>目录</a:t>
            </a:r>
            <a:endParaRPr lang="zh-CN" altLang="en-US" sz="4400" spc="300" dirty="0">
              <a:solidFill>
                <a:schemeClr val="tx2"/>
              </a:solidFill>
              <a:latin typeface="思源宋体 CN" panose="02020700000000000000" pitchFamily="18" charset="-122"/>
              <a:ea typeface="思源宋体 CN" panose="02020700000000000000" pitchFamily="18" charset="-122"/>
            </a:endParaRPr>
          </a:p>
        </p:txBody>
      </p:sp>
      <p:sp>
        <p:nvSpPr>
          <p:cNvPr id="57" name="文本框 56"/>
          <p:cNvSpPr txBox="1"/>
          <p:nvPr/>
        </p:nvSpPr>
        <p:spPr>
          <a:xfrm>
            <a:off x="5215252" y="1488095"/>
            <a:ext cx="1757468" cy="461665"/>
          </a:xfrm>
          <a:prstGeom prst="rect">
            <a:avLst/>
          </a:prstGeom>
          <a:noFill/>
        </p:spPr>
        <p:txBody>
          <a:bodyPr wrap="none" rtlCol="0">
            <a:spAutoFit/>
          </a:bodyPr>
          <a:lstStyle/>
          <a:p>
            <a:pPr algn="ctr"/>
            <a:r>
              <a:rPr lang="en-US" altLang="zh-CN" sz="2400" dirty="0">
                <a:solidFill>
                  <a:schemeClr val="accent2"/>
                </a:solidFill>
                <a:latin typeface="+mj-lt"/>
              </a:rPr>
              <a:t>CONTENTS</a:t>
            </a:r>
            <a:endParaRPr lang="zh-CN" altLang="en-US" sz="2400" dirty="0">
              <a:solidFill>
                <a:schemeClr val="accent2"/>
              </a:solidFill>
              <a:latin typeface="+mj-lt"/>
            </a:endParaRPr>
          </a:p>
        </p:txBody>
      </p:sp>
      <p:cxnSp>
        <p:nvCxnSpPr>
          <p:cNvPr id="66" name="直接连接符 65"/>
          <p:cNvCxnSpPr/>
          <p:nvPr/>
        </p:nvCxnSpPr>
        <p:spPr>
          <a:xfrm>
            <a:off x="2425385" y="3173670"/>
            <a:ext cx="3204491" cy="0"/>
          </a:xfrm>
          <a:prstGeom prst="line">
            <a:avLst/>
          </a:prstGeom>
          <a:ln>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68" name="文本占位符 659"/>
          <p:cNvSpPr txBox="1"/>
          <p:nvPr/>
        </p:nvSpPr>
        <p:spPr>
          <a:xfrm>
            <a:off x="2350680" y="2672543"/>
            <a:ext cx="1620957" cy="523220"/>
          </a:xfrm>
          <a:prstGeom prst="rect">
            <a:avLst/>
          </a:prstGeom>
          <a:noFill/>
        </p:spPr>
        <p:txBody>
          <a:bodyPr wrap="none" rtlCol="0" anchor="ctr">
            <a:spAutoFit/>
          </a:bodyPr>
          <a:lstStyle>
            <a:defPPr>
              <a:defRPr lang="zh-CN"/>
            </a:defPPr>
            <a:lvl1pPr>
              <a:defRPr sz="2800">
                <a:solidFill>
                  <a:schemeClr val="accent1"/>
                </a:solidFill>
                <a:effectLst>
                  <a:outerShdw dist="63500" dir="5400000" algn="tl" rotWithShape="0">
                    <a:prstClr val="black">
                      <a:alpha val="10000"/>
                    </a:prstClr>
                  </a:outerShdw>
                </a:effectLst>
                <a:latin typeface="DIN-BlackItalic" pitchFamily="50" charset="0"/>
                <a:ea typeface="+mj-ea"/>
              </a:defRPr>
            </a:lvl1pPr>
          </a:lstStyle>
          <a:p>
            <a:r>
              <a:rPr lang="zh-CN" altLang="en-US" dirty="0">
                <a:solidFill>
                  <a:schemeClr val="tx2"/>
                </a:solidFill>
                <a:effectLst/>
                <a:latin typeface="思源宋体 CN" panose="02020700000000000000" pitchFamily="18" charset="-122"/>
                <a:ea typeface="思源宋体 CN" panose="02020700000000000000" pitchFamily="18" charset="-122"/>
              </a:rPr>
              <a:t>项目分工</a:t>
            </a:r>
            <a:endParaRPr lang="zh-CN" altLang="en-US" dirty="0">
              <a:solidFill>
                <a:schemeClr val="tx2"/>
              </a:solidFill>
              <a:effectLst/>
              <a:latin typeface="思源宋体 CN" panose="02020700000000000000" pitchFamily="18" charset="-122"/>
              <a:ea typeface="思源宋体 CN" panose="02020700000000000000" pitchFamily="18" charset="-122"/>
            </a:endParaRPr>
          </a:p>
        </p:txBody>
      </p:sp>
      <p:sp>
        <p:nvSpPr>
          <p:cNvPr id="93" name="文本占位符 663"/>
          <p:cNvSpPr txBox="1"/>
          <p:nvPr/>
        </p:nvSpPr>
        <p:spPr>
          <a:xfrm>
            <a:off x="2350045" y="3356997"/>
            <a:ext cx="2985531" cy="263816"/>
          </a:xfrm>
          <a:prstGeom prst="rect">
            <a:avLst/>
          </a:prstGeom>
          <a:noFill/>
        </p:spPr>
        <p:txBody>
          <a:bodyPr wrap="square" rtlCol="0" anchor="ctr">
            <a:noAutofit/>
          </a:bodyPr>
          <a:lstStyle>
            <a:defPPr>
              <a:defRPr lang="zh-CN"/>
            </a:defPPr>
            <a:lvl1pPr algn="ctr">
              <a:lnSpc>
                <a:spcPct val="130000"/>
              </a:lnSpc>
              <a:defRPr sz="1600" i="1">
                <a:solidFill>
                  <a:schemeClr val="tx2"/>
                </a:solidFill>
                <a:latin typeface="Open Sans Light"/>
                <a:cs typeface="Open Sans Light"/>
              </a:defRPr>
            </a:lvl1pPr>
          </a:lstStyle>
          <a:p>
            <a:pPr algn="l"/>
            <a:r>
              <a:rPr lang="en-US" altLang="zh-CN" i="0" dirty="0">
                <a:sym typeface="+mn-ea"/>
              </a:rPr>
              <a:t>Project division</a:t>
            </a:r>
            <a:endParaRPr lang="zh-CN" altLang="en-US" i="0" dirty="0"/>
          </a:p>
        </p:txBody>
      </p:sp>
      <p:cxnSp>
        <p:nvCxnSpPr>
          <p:cNvPr id="95" name="直接连接符 94"/>
          <p:cNvCxnSpPr/>
          <p:nvPr/>
        </p:nvCxnSpPr>
        <p:spPr>
          <a:xfrm>
            <a:off x="2425385" y="4595516"/>
            <a:ext cx="3132483" cy="0"/>
          </a:xfrm>
          <a:prstGeom prst="line">
            <a:avLst/>
          </a:prstGeom>
          <a:ln>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97" name="文本占位符 659"/>
          <p:cNvSpPr txBox="1"/>
          <p:nvPr/>
        </p:nvSpPr>
        <p:spPr>
          <a:xfrm>
            <a:off x="2350680" y="4094389"/>
            <a:ext cx="1620957" cy="523220"/>
          </a:xfrm>
          <a:prstGeom prst="rect">
            <a:avLst/>
          </a:prstGeom>
          <a:noFill/>
        </p:spPr>
        <p:txBody>
          <a:bodyPr wrap="none" rtlCol="0" anchor="ctr">
            <a:spAutoFit/>
          </a:bodyPr>
          <a:lstStyle>
            <a:defPPr>
              <a:defRPr lang="zh-CN"/>
            </a:defPPr>
            <a:lvl1pPr>
              <a:defRPr sz="2800">
                <a:solidFill>
                  <a:schemeClr val="accent1"/>
                </a:solidFill>
                <a:effectLst>
                  <a:outerShdw dist="63500" dir="5400000" algn="tl" rotWithShape="0">
                    <a:prstClr val="black">
                      <a:alpha val="10000"/>
                    </a:prstClr>
                  </a:outerShdw>
                </a:effectLst>
                <a:latin typeface="DIN-BlackItalic" pitchFamily="50" charset="0"/>
                <a:ea typeface="+mj-ea"/>
              </a:defRPr>
            </a:lvl1pPr>
          </a:lstStyle>
          <a:p>
            <a:r>
              <a:rPr lang="zh-CN" altLang="en-US" dirty="0">
                <a:solidFill>
                  <a:schemeClr val="tx2"/>
                </a:solidFill>
                <a:effectLst/>
                <a:latin typeface="思源宋体 CN" panose="02020700000000000000" pitchFamily="18" charset="-122"/>
                <a:ea typeface="思源宋体 CN" panose="02020700000000000000" pitchFamily="18" charset="-122"/>
              </a:rPr>
              <a:t>后台展示</a:t>
            </a:r>
            <a:endParaRPr lang="zh-CN" altLang="en-US" dirty="0">
              <a:solidFill>
                <a:schemeClr val="tx2"/>
              </a:solidFill>
              <a:effectLst/>
              <a:latin typeface="思源宋体 CN" panose="02020700000000000000" pitchFamily="18" charset="-122"/>
              <a:ea typeface="思源宋体 CN" panose="02020700000000000000" pitchFamily="18" charset="-122"/>
            </a:endParaRPr>
          </a:p>
        </p:txBody>
      </p:sp>
      <p:sp>
        <p:nvSpPr>
          <p:cNvPr id="98" name="文本占位符 663"/>
          <p:cNvSpPr txBox="1"/>
          <p:nvPr/>
        </p:nvSpPr>
        <p:spPr>
          <a:xfrm>
            <a:off x="2350680" y="4677352"/>
            <a:ext cx="2985531" cy="263816"/>
          </a:xfrm>
          <a:prstGeom prst="rect">
            <a:avLst/>
          </a:prstGeom>
          <a:noFill/>
        </p:spPr>
        <p:txBody>
          <a:bodyPr wrap="square" rtlCol="0" anchor="ctr">
            <a:noAutofit/>
          </a:bodyPr>
          <a:lstStyle>
            <a:defPPr>
              <a:defRPr lang="zh-CN"/>
            </a:defPPr>
            <a:lvl1pPr algn="ctr">
              <a:lnSpc>
                <a:spcPct val="130000"/>
              </a:lnSpc>
              <a:defRPr sz="1600" i="1">
                <a:solidFill>
                  <a:schemeClr val="tx2"/>
                </a:solidFill>
                <a:latin typeface="Open Sans Light"/>
                <a:cs typeface="Open Sans Light"/>
              </a:defRPr>
            </a:lvl1pPr>
          </a:lstStyle>
          <a:p>
            <a:pPr algn="l"/>
            <a:r>
              <a:rPr lang="en-US" altLang="zh-CN" i="0" dirty="0"/>
              <a:t>Backend display</a:t>
            </a:r>
            <a:endParaRPr lang="zh-CN" altLang="en-US" i="0" dirty="0"/>
          </a:p>
        </p:txBody>
      </p:sp>
      <p:cxnSp>
        <p:nvCxnSpPr>
          <p:cNvPr id="100" name="直接连接符 99"/>
          <p:cNvCxnSpPr/>
          <p:nvPr/>
        </p:nvCxnSpPr>
        <p:spPr>
          <a:xfrm>
            <a:off x="7572029" y="3160969"/>
            <a:ext cx="3204491" cy="0"/>
          </a:xfrm>
          <a:prstGeom prst="line">
            <a:avLst/>
          </a:prstGeom>
          <a:ln>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102" name="文本占位符 659"/>
          <p:cNvSpPr txBox="1"/>
          <p:nvPr/>
        </p:nvSpPr>
        <p:spPr>
          <a:xfrm>
            <a:off x="7497324" y="2659842"/>
            <a:ext cx="1620957" cy="523220"/>
          </a:xfrm>
          <a:prstGeom prst="rect">
            <a:avLst/>
          </a:prstGeom>
          <a:noFill/>
        </p:spPr>
        <p:txBody>
          <a:bodyPr wrap="none" rtlCol="0" anchor="ctr">
            <a:spAutoFit/>
          </a:bodyPr>
          <a:lstStyle>
            <a:defPPr>
              <a:defRPr lang="zh-CN"/>
            </a:defPPr>
            <a:lvl1pPr>
              <a:defRPr sz="2800">
                <a:solidFill>
                  <a:schemeClr val="accent1"/>
                </a:solidFill>
                <a:effectLst>
                  <a:outerShdw dist="63500" dir="5400000" algn="tl" rotWithShape="0">
                    <a:prstClr val="black">
                      <a:alpha val="10000"/>
                    </a:prstClr>
                  </a:outerShdw>
                </a:effectLst>
                <a:latin typeface="DIN-BlackItalic" pitchFamily="50" charset="0"/>
                <a:ea typeface="+mj-ea"/>
              </a:defRPr>
            </a:lvl1pPr>
          </a:lstStyle>
          <a:p>
            <a:r>
              <a:rPr lang="zh-CN" altLang="en-US" dirty="0">
                <a:solidFill>
                  <a:schemeClr val="tx2"/>
                </a:solidFill>
                <a:effectLst/>
                <a:latin typeface="思源宋体 CN" panose="02020700000000000000" pitchFamily="18" charset="-122"/>
                <a:ea typeface="思源宋体 CN" panose="02020700000000000000" pitchFamily="18" charset="-122"/>
              </a:rPr>
              <a:t>前台展示</a:t>
            </a:r>
            <a:endParaRPr lang="zh-CN" altLang="en-US" dirty="0">
              <a:solidFill>
                <a:schemeClr val="tx2"/>
              </a:solidFill>
              <a:effectLst/>
              <a:latin typeface="思源宋体 CN" panose="02020700000000000000" pitchFamily="18" charset="-122"/>
              <a:ea typeface="思源宋体 CN" panose="02020700000000000000" pitchFamily="18" charset="-122"/>
            </a:endParaRPr>
          </a:p>
        </p:txBody>
      </p:sp>
      <p:sp>
        <p:nvSpPr>
          <p:cNvPr id="103" name="文本占位符 663"/>
          <p:cNvSpPr txBox="1"/>
          <p:nvPr/>
        </p:nvSpPr>
        <p:spPr>
          <a:xfrm>
            <a:off x="7497324" y="3297092"/>
            <a:ext cx="2985531" cy="263816"/>
          </a:xfrm>
          <a:prstGeom prst="rect">
            <a:avLst/>
          </a:prstGeom>
          <a:noFill/>
        </p:spPr>
        <p:txBody>
          <a:bodyPr wrap="square" rtlCol="0" anchor="ctr">
            <a:noAutofit/>
          </a:bodyPr>
          <a:lstStyle>
            <a:defPPr>
              <a:defRPr lang="zh-CN"/>
            </a:defPPr>
            <a:lvl1pPr algn="ctr">
              <a:lnSpc>
                <a:spcPct val="130000"/>
              </a:lnSpc>
              <a:defRPr sz="1600" i="1">
                <a:solidFill>
                  <a:schemeClr val="tx2"/>
                </a:solidFill>
                <a:latin typeface="Open Sans Light"/>
                <a:cs typeface="Open Sans Light"/>
              </a:defRPr>
            </a:lvl1pPr>
          </a:lstStyle>
          <a:p>
            <a:pPr algn="l"/>
            <a:r>
              <a:rPr lang="en-US" altLang="zh-CN" i="0" dirty="0"/>
              <a:t>Frontend display</a:t>
            </a:r>
            <a:endParaRPr lang="zh-CN" altLang="en-US" i="0" dirty="0"/>
          </a:p>
        </p:txBody>
      </p:sp>
      <p:sp>
        <p:nvSpPr>
          <p:cNvPr id="126" name="Freeform 5"/>
          <p:cNvSpPr/>
          <p:nvPr/>
        </p:nvSpPr>
        <p:spPr bwMode="auto">
          <a:xfrm>
            <a:off x="1313117" y="2743629"/>
            <a:ext cx="826164" cy="744881"/>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91440" tIns="45720" rIns="91440" bIns="45720" numCol="1" anchor="ctr" anchorCtr="0" compatLnSpc="1"/>
          <a:lstStyle/>
          <a:p>
            <a:pPr algn="ctr"/>
            <a:r>
              <a:rPr lang="en-US" altLang="zh-CN" sz="3200" dirty="0">
                <a:solidFill>
                  <a:schemeClr val="bg1"/>
                </a:solidFill>
                <a:latin typeface="+mj-lt"/>
              </a:rPr>
              <a:t>01</a:t>
            </a:r>
            <a:endParaRPr lang="zh-CN" altLang="en-US" sz="3200" dirty="0">
              <a:solidFill>
                <a:schemeClr val="bg1"/>
              </a:solidFill>
              <a:latin typeface="+mj-lt"/>
            </a:endParaRPr>
          </a:p>
        </p:txBody>
      </p:sp>
      <p:sp>
        <p:nvSpPr>
          <p:cNvPr id="127" name="Freeform 5"/>
          <p:cNvSpPr/>
          <p:nvPr/>
        </p:nvSpPr>
        <p:spPr bwMode="auto">
          <a:xfrm>
            <a:off x="1313117" y="4169504"/>
            <a:ext cx="826164" cy="744881"/>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91440" tIns="45720" rIns="91440" bIns="45720" numCol="1" anchor="ctr" anchorCtr="0" compatLnSpc="1"/>
          <a:lstStyle/>
          <a:p>
            <a:pPr algn="ctr"/>
            <a:r>
              <a:rPr lang="en-US" altLang="zh-CN" sz="3200" dirty="0">
                <a:solidFill>
                  <a:schemeClr val="bg1"/>
                </a:solidFill>
                <a:latin typeface="+mj-lt"/>
              </a:rPr>
              <a:t>03</a:t>
            </a:r>
            <a:endParaRPr lang="zh-CN" altLang="en-US" sz="3200" dirty="0">
              <a:solidFill>
                <a:schemeClr val="bg1"/>
              </a:solidFill>
              <a:latin typeface="+mj-lt"/>
            </a:endParaRPr>
          </a:p>
        </p:txBody>
      </p:sp>
      <p:sp>
        <p:nvSpPr>
          <p:cNvPr id="128" name="Freeform 5"/>
          <p:cNvSpPr/>
          <p:nvPr/>
        </p:nvSpPr>
        <p:spPr bwMode="auto">
          <a:xfrm>
            <a:off x="6459761" y="2738986"/>
            <a:ext cx="826164" cy="744881"/>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91440" tIns="45720" rIns="91440" bIns="45720" numCol="1" anchor="ctr" anchorCtr="0" compatLnSpc="1"/>
          <a:lstStyle/>
          <a:p>
            <a:pPr algn="ctr"/>
            <a:r>
              <a:rPr lang="en-US" altLang="zh-CN" sz="3200" dirty="0">
                <a:solidFill>
                  <a:schemeClr val="bg1"/>
                </a:solidFill>
                <a:latin typeface="+mj-lt"/>
              </a:rPr>
              <a:t>02</a:t>
            </a:r>
            <a:endParaRPr lang="zh-CN" altLang="en-US" sz="3200" dirty="0">
              <a:solidFill>
                <a:schemeClr val="bg1"/>
              </a:solidFill>
              <a:latin typeface="+mj-lt"/>
            </a:endParaRPr>
          </a:p>
        </p:txBody>
      </p:sp>
      <p:sp>
        <p:nvSpPr>
          <p:cNvPr id="2" name="Freeform 5"/>
          <p:cNvSpPr/>
          <p:nvPr/>
        </p:nvSpPr>
        <p:spPr bwMode="auto">
          <a:xfrm>
            <a:off x="6459761" y="4169503"/>
            <a:ext cx="826164" cy="744881"/>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91440" tIns="45720" rIns="91440" bIns="45720" numCol="1" anchor="ctr" anchorCtr="0" compatLnSpc="1"/>
          <a:lstStyle/>
          <a:p>
            <a:pPr algn="ctr"/>
            <a:r>
              <a:rPr lang="en-US" altLang="zh-CN" sz="3200" dirty="0">
                <a:solidFill>
                  <a:schemeClr val="bg1"/>
                </a:solidFill>
                <a:latin typeface="+mj-lt"/>
              </a:rPr>
              <a:t>04</a:t>
            </a:r>
            <a:endParaRPr lang="zh-CN" altLang="en-US" sz="3200" dirty="0">
              <a:solidFill>
                <a:schemeClr val="bg1"/>
              </a:solidFill>
              <a:latin typeface="+mj-lt"/>
            </a:endParaRPr>
          </a:p>
        </p:txBody>
      </p:sp>
      <p:sp>
        <p:nvSpPr>
          <p:cNvPr id="3" name="文本占位符 659"/>
          <p:cNvSpPr txBox="1"/>
          <p:nvPr/>
        </p:nvSpPr>
        <p:spPr>
          <a:xfrm>
            <a:off x="7553317" y="4094389"/>
            <a:ext cx="1620957" cy="523220"/>
          </a:xfrm>
          <a:prstGeom prst="rect">
            <a:avLst/>
          </a:prstGeom>
          <a:noFill/>
        </p:spPr>
        <p:txBody>
          <a:bodyPr wrap="none" rtlCol="0" anchor="ctr">
            <a:spAutoFit/>
          </a:bodyPr>
          <a:lstStyle>
            <a:defPPr>
              <a:defRPr lang="zh-CN"/>
            </a:defPPr>
            <a:lvl1pPr>
              <a:defRPr sz="2800">
                <a:solidFill>
                  <a:schemeClr val="accent1"/>
                </a:solidFill>
                <a:effectLst>
                  <a:outerShdw dist="63500" dir="5400000" algn="tl" rotWithShape="0">
                    <a:prstClr val="black">
                      <a:alpha val="10000"/>
                    </a:prstClr>
                  </a:outerShdw>
                </a:effectLst>
                <a:latin typeface="DIN-BlackItalic" pitchFamily="50" charset="0"/>
                <a:ea typeface="+mj-ea"/>
              </a:defRPr>
            </a:lvl1pPr>
          </a:lstStyle>
          <a:p>
            <a:r>
              <a:rPr lang="zh-CN" altLang="en-US" dirty="0">
                <a:solidFill>
                  <a:schemeClr val="tx2"/>
                </a:solidFill>
                <a:effectLst/>
                <a:latin typeface="思源宋体 CN" panose="02020700000000000000" pitchFamily="18" charset="-122"/>
                <a:ea typeface="思源宋体 CN" panose="02020700000000000000" pitchFamily="18" charset="-122"/>
              </a:rPr>
              <a:t>用户管理</a:t>
            </a:r>
            <a:endParaRPr lang="zh-CN" altLang="en-US" dirty="0">
              <a:solidFill>
                <a:schemeClr val="tx2"/>
              </a:solidFill>
              <a:effectLst/>
              <a:latin typeface="思源宋体 CN" panose="02020700000000000000" pitchFamily="18" charset="-122"/>
              <a:ea typeface="思源宋体 CN" panose="02020700000000000000" pitchFamily="18" charset="-122"/>
            </a:endParaRPr>
          </a:p>
        </p:txBody>
      </p:sp>
      <p:cxnSp>
        <p:nvCxnSpPr>
          <p:cNvPr id="4" name="直接连接符 3"/>
          <p:cNvCxnSpPr/>
          <p:nvPr/>
        </p:nvCxnSpPr>
        <p:spPr>
          <a:xfrm>
            <a:off x="7608032" y="4631326"/>
            <a:ext cx="3132483" cy="0"/>
          </a:xfrm>
          <a:prstGeom prst="line">
            <a:avLst/>
          </a:prstGeom>
          <a:ln>
            <a:solidFill>
              <a:schemeClr val="bg1">
                <a:lumMod val="65000"/>
              </a:schemeClr>
            </a:solidFill>
            <a:prstDash val="dash"/>
            <a:tailEnd type="oval"/>
          </a:ln>
        </p:spPr>
        <p:style>
          <a:lnRef idx="1">
            <a:schemeClr val="accent1"/>
          </a:lnRef>
          <a:fillRef idx="0">
            <a:schemeClr val="accent1"/>
          </a:fillRef>
          <a:effectRef idx="0">
            <a:schemeClr val="accent1"/>
          </a:effectRef>
          <a:fontRef idx="minor">
            <a:schemeClr val="tx1"/>
          </a:fontRef>
        </p:style>
      </p:cxnSp>
      <p:sp>
        <p:nvSpPr>
          <p:cNvPr id="5" name="文本占位符 663"/>
          <p:cNvSpPr txBox="1"/>
          <p:nvPr/>
        </p:nvSpPr>
        <p:spPr>
          <a:xfrm>
            <a:off x="7520007" y="4767448"/>
            <a:ext cx="2985531" cy="263816"/>
          </a:xfrm>
          <a:prstGeom prst="rect">
            <a:avLst/>
          </a:prstGeom>
          <a:noFill/>
        </p:spPr>
        <p:txBody>
          <a:bodyPr wrap="square" rtlCol="0" anchor="ctr">
            <a:noAutofit/>
          </a:bodyPr>
          <a:lstStyle>
            <a:defPPr>
              <a:defRPr lang="zh-CN"/>
            </a:defPPr>
            <a:lvl1pPr algn="ctr">
              <a:lnSpc>
                <a:spcPct val="130000"/>
              </a:lnSpc>
              <a:defRPr sz="1600" i="1">
                <a:solidFill>
                  <a:schemeClr val="tx2"/>
                </a:solidFill>
                <a:latin typeface="Open Sans Light"/>
                <a:cs typeface="Open Sans Light"/>
              </a:defRPr>
            </a:lvl1pPr>
          </a:lstStyle>
          <a:p>
            <a:pPr algn="l"/>
            <a:r>
              <a:rPr lang="en-US" altLang="zh-CN" i="0" dirty="0"/>
              <a:t>User management</a:t>
            </a:r>
            <a:endParaRPr lang="zh-CN" altLang="en-US" i="0" dirty="0"/>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623570" y="425450"/>
            <a:ext cx="6233795"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   </a:t>
            </a:r>
            <a:r>
              <a:rPr lang="en-US" altLang="zh-CN" sz="2800" dirty="0">
                <a:solidFill>
                  <a:schemeClr val="tx2"/>
                </a:solidFill>
                <a:latin typeface="+mj-ea"/>
                <a:ea typeface="+mj-ea"/>
              </a:rPr>
              <a:t> Price</a:t>
            </a:r>
            <a:r>
              <a:rPr lang="zh-CN" altLang="en-US" sz="2800" dirty="0">
                <a:solidFill>
                  <a:schemeClr val="tx2"/>
                </a:solidFill>
                <a:latin typeface="+mj-ea"/>
                <a:ea typeface="+mj-ea"/>
              </a:rPr>
              <a:t>（</a:t>
            </a:r>
            <a:r>
              <a:rPr lang="en-US" altLang="zh-CN" sz="2800" dirty="0">
                <a:solidFill>
                  <a:schemeClr val="tx2"/>
                </a:solidFill>
                <a:latin typeface="+mj-ea"/>
                <a:ea typeface="+mj-ea"/>
              </a:rPr>
              <a:t>frontend</a:t>
            </a:r>
            <a:r>
              <a:rPr lang="zh-CN" altLang="en-US" sz="2800" dirty="0">
                <a:solidFill>
                  <a:schemeClr val="tx2"/>
                </a:solidFill>
                <a:latin typeface="+mj-ea"/>
                <a:ea typeface="+mj-ea"/>
              </a:rPr>
              <a:t>）</a:t>
            </a:r>
            <a:r>
              <a:rPr lang="en-US" altLang="zh-CN" sz="2800" dirty="0">
                <a:solidFill>
                  <a:schemeClr val="tx2"/>
                </a:solidFill>
                <a:latin typeface="+mj-ea"/>
                <a:ea typeface="+mj-ea"/>
              </a:rPr>
              <a:t>——</a:t>
            </a:r>
            <a:r>
              <a:rPr lang="zh-CN" altLang="en-US" sz="2800" dirty="0">
                <a:solidFill>
                  <a:schemeClr val="tx2"/>
                </a:solidFill>
                <a:latin typeface="+mj-ea"/>
                <a:ea typeface="+mj-ea"/>
              </a:rPr>
              <a:t>刘雅文</a:t>
            </a:r>
            <a:endParaRPr lang="zh-CN" altLang="en-US" sz="2800" dirty="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02</a:t>
            </a:r>
            <a:endParaRPr lang="zh-CN" altLang="en-US" sz="2800" dirty="0">
              <a:solidFill>
                <a:schemeClr val="bg1"/>
              </a:solidFill>
              <a:latin typeface="+mj-lt"/>
            </a:endParaRPr>
          </a:p>
        </p:txBody>
      </p:sp>
      <p:pic>
        <p:nvPicPr>
          <p:cNvPr id="2" name="图片 1"/>
          <p:cNvPicPr>
            <a:picLocks noChangeAspect="1"/>
          </p:cNvPicPr>
          <p:nvPr>
            <p:custDataLst>
              <p:tags r:id="rId1"/>
            </p:custDataLst>
          </p:nvPr>
        </p:nvPicPr>
        <p:blipFill>
          <a:blip r:embed="rId2"/>
          <a:stretch>
            <a:fillRect/>
          </a:stretch>
        </p:blipFill>
        <p:spPr>
          <a:xfrm>
            <a:off x="1847215" y="981075"/>
            <a:ext cx="8665845" cy="5606415"/>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623570" y="425450"/>
            <a:ext cx="6226175"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   </a:t>
            </a:r>
            <a:r>
              <a:rPr lang="en-US" altLang="zh-CN" sz="2800" dirty="0">
                <a:solidFill>
                  <a:schemeClr val="tx2"/>
                </a:solidFill>
                <a:latin typeface="+mj-ea"/>
                <a:ea typeface="+mj-ea"/>
              </a:rPr>
              <a:t> </a:t>
            </a:r>
            <a:r>
              <a:rPr lang="zh-CN" altLang="en-US" sz="2800" dirty="0">
                <a:solidFill>
                  <a:schemeClr val="tx2"/>
                </a:solidFill>
                <a:latin typeface="+mj-ea"/>
                <a:ea typeface="+mj-ea"/>
              </a:rPr>
              <a:t>视频（</a:t>
            </a:r>
            <a:r>
              <a:rPr lang="en-US" altLang="zh-CN" sz="2800" dirty="0">
                <a:solidFill>
                  <a:schemeClr val="tx2"/>
                </a:solidFill>
                <a:latin typeface="+mj-ea"/>
                <a:ea typeface="+mj-ea"/>
              </a:rPr>
              <a:t>frontend</a:t>
            </a:r>
            <a:r>
              <a:rPr lang="zh-CN" altLang="en-US" sz="2800" dirty="0">
                <a:solidFill>
                  <a:schemeClr val="tx2"/>
                </a:solidFill>
                <a:latin typeface="+mj-ea"/>
                <a:ea typeface="+mj-ea"/>
              </a:rPr>
              <a:t>）</a:t>
            </a:r>
            <a:r>
              <a:rPr lang="en-US" altLang="zh-CN" sz="2800" dirty="0">
                <a:solidFill>
                  <a:schemeClr val="tx2"/>
                </a:solidFill>
                <a:latin typeface="+mj-ea"/>
                <a:ea typeface="+mj-ea"/>
              </a:rPr>
              <a:t>——</a:t>
            </a:r>
            <a:r>
              <a:rPr lang="zh-CN" altLang="en-US" sz="2800" dirty="0">
                <a:solidFill>
                  <a:schemeClr val="tx2"/>
                </a:solidFill>
                <a:latin typeface="+mj-ea"/>
                <a:ea typeface="+mj-ea"/>
              </a:rPr>
              <a:t>刘雅文</a:t>
            </a:r>
            <a:endParaRPr lang="zh-CN" altLang="en-US" sz="2800" dirty="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02</a:t>
            </a:r>
            <a:endParaRPr lang="zh-CN" altLang="en-US" sz="2800" dirty="0">
              <a:solidFill>
                <a:schemeClr val="bg1"/>
              </a:solidFill>
              <a:latin typeface="+mj-lt"/>
            </a:endParaRPr>
          </a:p>
        </p:txBody>
      </p:sp>
      <p:pic>
        <p:nvPicPr>
          <p:cNvPr id="3" name="图片 2"/>
          <p:cNvPicPr>
            <a:picLocks noChangeAspect="1"/>
          </p:cNvPicPr>
          <p:nvPr>
            <p:custDataLst>
              <p:tags r:id="rId1"/>
            </p:custDataLst>
          </p:nvPr>
        </p:nvPicPr>
        <p:blipFill>
          <a:blip r:embed="rId2"/>
          <a:srcRect l="10474" t="1105" r="10174" b="2286"/>
          <a:stretch>
            <a:fillRect/>
          </a:stretch>
        </p:blipFill>
        <p:spPr>
          <a:xfrm>
            <a:off x="1127125" y="1485265"/>
            <a:ext cx="10077450" cy="365633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623570" y="425450"/>
            <a:ext cx="6226175"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   </a:t>
            </a:r>
            <a:r>
              <a:rPr lang="en-US" altLang="zh-CN" sz="2800" dirty="0">
                <a:solidFill>
                  <a:schemeClr val="tx2"/>
                </a:solidFill>
                <a:latin typeface="+mj-ea"/>
                <a:ea typeface="+mj-ea"/>
              </a:rPr>
              <a:t> Q&amp;A</a:t>
            </a:r>
            <a:r>
              <a:rPr lang="zh-CN" altLang="en-US" sz="2800" dirty="0" smtClean="0">
                <a:solidFill>
                  <a:schemeClr val="tx2"/>
                </a:solidFill>
                <a:latin typeface="+mj-ea"/>
                <a:ea typeface="+mj-ea"/>
              </a:rPr>
              <a:t>（</a:t>
            </a:r>
            <a:r>
              <a:rPr lang="en-US" altLang="zh-CN" sz="2800" dirty="0" smtClean="0">
                <a:solidFill>
                  <a:schemeClr val="tx2"/>
                </a:solidFill>
                <a:latin typeface="+mj-ea"/>
                <a:ea typeface="+mj-ea"/>
              </a:rPr>
              <a:t>frontend</a:t>
            </a:r>
            <a:r>
              <a:rPr lang="zh-CN" altLang="en-US" sz="2800" dirty="0" smtClean="0">
                <a:solidFill>
                  <a:schemeClr val="tx2"/>
                </a:solidFill>
                <a:latin typeface="+mj-ea"/>
                <a:ea typeface="+mj-ea"/>
              </a:rPr>
              <a:t>）</a:t>
            </a:r>
            <a:r>
              <a:rPr lang="en-US" altLang="zh-CN" sz="2800" dirty="0" smtClean="0">
                <a:solidFill>
                  <a:schemeClr val="tx2"/>
                </a:solidFill>
                <a:latin typeface="+mj-ea"/>
                <a:ea typeface="+mj-ea"/>
              </a:rPr>
              <a:t>——</a:t>
            </a:r>
            <a:r>
              <a:rPr lang="zh-CN" altLang="en-US" sz="2800" dirty="0" smtClean="0">
                <a:solidFill>
                  <a:schemeClr val="tx2"/>
                </a:solidFill>
                <a:latin typeface="+mj-ea"/>
                <a:ea typeface="+mj-ea"/>
              </a:rPr>
              <a:t>尚然</a:t>
            </a:r>
            <a:endParaRPr lang="zh-CN" altLang="en-US" sz="2800" dirty="0" smtClean="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smtClean="0">
                <a:solidFill>
                  <a:schemeClr val="bg1"/>
                </a:solidFill>
                <a:latin typeface="+mj-lt"/>
              </a:rPr>
              <a:t>02</a:t>
            </a:r>
            <a:endParaRPr lang="zh-CN" altLang="en-US" sz="2800" dirty="0">
              <a:solidFill>
                <a:schemeClr val="bg1"/>
              </a:solidFill>
              <a:latin typeface="+mj-lt"/>
            </a:endParaRPr>
          </a:p>
        </p:txBody>
      </p:sp>
      <p:pic>
        <p:nvPicPr>
          <p:cNvPr id="2" name="图片 1"/>
          <p:cNvPicPr>
            <a:picLocks noChangeAspect="1"/>
          </p:cNvPicPr>
          <p:nvPr>
            <p:custDataLst>
              <p:tags r:id="rId1"/>
            </p:custDataLst>
          </p:nvPr>
        </p:nvPicPr>
        <p:blipFill>
          <a:blip r:embed="rId2"/>
          <a:stretch>
            <a:fillRect/>
          </a:stretch>
        </p:blipFill>
        <p:spPr>
          <a:xfrm>
            <a:off x="1055370" y="2277110"/>
            <a:ext cx="10335260" cy="3375660"/>
          </a:xfrm>
          <a:prstGeom prst="rect">
            <a:avLst/>
          </a:prstGeom>
        </p:spPr>
      </p:pic>
      <p:sp>
        <p:nvSpPr>
          <p:cNvPr id="5" name="文本框 4"/>
          <p:cNvSpPr txBox="1"/>
          <p:nvPr>
            <p:custDataLst>
              <p:tags r:id="rId3"/>
            </p:custDataLst>
          </p:nvPr>
        </p:nvSpPr>
        <p:spPr>
          <a:xfrm>
            <a:off x="1415415" y="1196975"/>
            <a:ext cx="9368155" cy="706755"/>
          </a:xfrm>
          <a:prstGeom prst="rect">
            <a:avLst/>
          </a:prstGeom>
          <a:noFill/>
        </p:spPr>
        <p:txBody>
          <a:bodyPr wrap="square" rtlCol="0">
            <a:spAutoFit/>
            <a:scene3d>
              <a:camera prst="orthographicFront"/>
              <a:lightRig rig="threePt" dir="t"/>
            </a:scene3d>
          </a:bodyPr>
          <a:p>
            <a:r>
              <a:rPr lang="zh-CN" altLang="en-US" sz="2000">
                <a:solidFill>
                  <a:schemeClr val="accent1"/>
                </a:solidFill>
                <a:effectLst>
                  <a:outerShdw blurRad="38100" dist="25400" dir="5400000" algn="ctr" rotWithShape="0">
                    <a:srgbClr val="6E747A">
                      <a:alpha val="43000"/>
                    </a:srgbClr>
                  </a:outerShdw>
                </a:effectLst>
              </a:rPr>
              <a:t>用户点击导航栏 Q&amp;A 键可以定位到“核污染问答”，该板块陈列了相关问题， 点击问题会展示 相关回复</a:t>
            </a:r>
            <a:endParaRPr lang="zh-CN" altLang="en-US" sz="2000">
              <a:solidFill>
                <a:schemeClr val="accent1"/>
              </a:solidFill>
              <a:effectLst>
                <a:outerShdw blurRad="38100" dist="25400" dir="5400000" algn="ctr" rotWithShape="0">
                  <a:srgbClr val="6E747A">
                    <a:alpha val="43000"/>
                  </a:srgbClr>
                </a:outerShdw>
              </a:effectLst>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623570" y="425450"/>
            <a:ext cx="6226175"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   </a:t>
            </a:r>
            <a:r>
              <a:rPr lang="en-US" altLang="zh-CN" sz="2800" dirty="0">
                <a:solidFill>
                  <a:schemeClr val="tx2"/>
                </a:solidFill>
                <a:latin typeface="+mj-ea"/>
                <a:ea typeface="+mj-ea"/>
              </a:rPr>
              <a:t> Team</a:t>
            </a:r>
            <a:r>
              <a:rPr lang="zh-CN" altLang="en-US" sz="2800" dirty="0" smtClean="0">
                <a:solidFill>
                  <a:schemeClr val="tx2"/>
                </a:solidFill>
                <a:latin typeface="+mj-ea"/>
                <a:ea typeface="+mj-ea"/>
              </a:rPr>
              <a:t>（</a:t>
            </a:r>
            <a:r>
              <a:rPr lang="en-US" altLang="zh-CN" sz="2800" dirty="0" smtClean="0">
                <a:solidFill>
                  <a:schemeClr val="tx2"/>
                </a:solidFill>
                <a:latin typeface="+mj-ea"/>
                <a:ea typeface="+mj-ea"/>
              </a:rPr>
              <a:t>frontend</a:t>
            </a:r>
            <a:r>
              <a:rPr lang="zh-CN" altLang="en-US" sz="2800" dirty="0" smtClean="0">
                <a:solidFill>
                  <a:schemeClr val="tx2"/>
                </a:solidFill>
                <a:latin typeface="+mj-ea"/>
                <a:ea typeface="+mj-ea"/>
              </a:rPr>
              <a:t>）</a:t>
            </a:r>
            <a:r>
              <a:rPr lang="en-US" altLang="zh-CN" sz="2800" dirty="0" smtClean="0">
                <a:solidFill>
                  <a:schemeClr val="tx2"/>
                </a:solidFill>
                <a:latin typeface="+mj-ea"/>
                <a:ea typeface="+mj-ea"/>
              </a:rPr>
              <a:t>——</a:t>
            </a:r>
            <a:r>
              <a:rPr lang="zh-CN" altLang="en-US" sz="2800" dirty="0" smtClean="0">
                <a:solidFill>
                  <a:schemeClr val="tx2"/>
                </a:solidFill>
                <a:latin typeface="+mj-ea"/>
                <a:ea typeface="+mj-ea"/>
              </a:rPr>
              <a:t>梁婧涵</a:t>
            </a:r>
            <a:endParaRPr lang="zh-CN" altLang="en-US" sz="2800" dirty="0" smtClean="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smtClean="0">
                <a:solidFill>
                  <a:schemeClr val="bg1"/>
                </a:solidFill>
                <a:latin typeface="+mj-lt"/>
              </a:rPr>
              <a:t>02</a:t>
            </a:r>
            <a:endParaRPr lang="zh-CN" altLang="en-US" sz="2800" dirty="0">
              <a:solidFill>
                <a:schemeClr val="bg1"/>
              </a:solidFill>
              <a:latin typeface="+mj-lt"/>
            </a:endParaRPr>
          </a:p>
        </p:txBody>
      </p:sp>
      <p:pic>
        <p:nvPicPr>
          <p:cNvPr id="3" name="图片 2"/>
          <p:cNvPicPr>
            <a:picLocks noChangeAspect="1"/>
          </p:cNvPicPr>
          <p:nvPr>
            <p:custDataLst>
              <p:tags r:id="rId1"/>
            </p:custDataLst>
          </p:nvPr>
        </p:nvPicPr>
        <p:blipFill>
          <a:blip r:embed="rId2"/>
          <a:stretch>
            <a:fillRect/>
          </a:stretch>
        </p:blipFill>
        <p:spPr>
          <a:xfrm>
            <a:off x="1775460" y="1845310"/>
            <a:ext cx="8211820" cy="4784725"/>
          </a:xfrm>
          <a:prstGeom prst="rect">
            <a:avLst/>
          </a:prstGeom>
        </p:spPr>
      </p:pic>
      <p:sp>
        <p:nvSpPr>
          <p:cNvPr id="4" name="文本框 3"/>
          <p:cNvSpPr txBox="1"/>
          <p:nvPr/>
        </p:nvSpPr>
        <p:spPr>
          <a:xfrm>
            <a:off x="1271270" y="1052830"/>
            <a:ext cx="9660890" cy="645160"/>
          </a:xfrm>
          <a:prstGeom prst="rect">
            <a:avLst/>
          </a:prstGeom>
          <a:noFill/>
        </p:spPr>
        <p:txBody>
          <a:bodyPr wrap="square" rtlCol="0">
            <a:spAutoFit/>
          </a:bodyPr>
          <a:p>
            <a:r>
              <a:rPr>
                <a:solidFill>
                  <a:schemeClr val="accent1"/>
                </a:solidFill>
                <a:effectLst>
                  <a:outerShdw blurRad="38100" dist="25400" dir="5400000" algn="ctr" rotWithShape="0">
                    <a:srgbClr val="6E747A">
                      <a:alpha val="43000"/>
                    </a:srgbClr>
                  </a:outerShdw>
                </a:effectLst>
              </a:rPr>
              <a:t>用户点击导航栏 Team 键可以定位到“开发团队”，该板块陈列了网页的制作者， 点击第一个制作者可以跳转到项目的github项目库</a:t>
            </a:r>
            <a:endParaRPr>
              <a:solidFill>
                <a:schemeClr val="accent1"/>
              </a:solidFill>
              <a:effectLst>
                <a:outerShdw blurRad="38100" dist="25400" dir="5400000" algn="ctr" rotWithShape="0">
                  <a:srgbClr val="6E747A">
                    <a:alpha val="43000"/>
                  </a:srgbClr>
                </a:outerShdw>
              </a:effectLst>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623570" y="425450"/>
            <a:ext cx="7315835"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   </a:t>
            </a:r>
            <a:r>
              <a:rPr lang="en-US" altLang="zh-CN" sz="2800" dirty="0">
                <a:solidFill>
                  <a:schemeClr val="tx2"/>
                </a:solidFill>
                <a:latin typeface="+mj-ea"/>
                <a:ea typeface="+mj-ea"/>
              </a:rPr>
              <a:t> </a:t>
            </a:r>
            <a:r>
              <a:rPr lang="zh-CN" altLang="en-US" sz="2800" dirty="0">
                <a:solidFill>
                  <a:schemeClr val="tx2"/>
                </a:solidFill>
                <a:latin typeface="+mj-ea"/>
                <a:ea typeface="+mj-ea"/>
              </a:rPr>
              <a:t>网站数据统计（</a:t>
            </a:r>
            <a:r>
              <a:rPr lang="en-US" altLang="zh-CN" sz="2800" dirty="0">
                <a:solidFill>
                  <a:schemeClr val="tx2"/>
                </a:solidFill>
                <a:latin typeface="+mj-ea"/>
                <a:ea typeface="+mj-ea"/>
              </a:rPr>
              <a:t>frontend</a:t>
            </a:r>
            <a:r>
              <a:rPr lang="zh-CN" altLang="en-US" sz="2800" dirty="0">
                <a:solidFill>
                  <a:schemeClr val="tx2"/>
                </a:solidFill>
                <a:latin typeface="+mj-ea"/>
                <a:ea typeface="+mj-ea"/>
              </a:rPr>
              <a:t>）</a:t>
            </a:r>
            <a:r>
              <a:rPr lang="en-US" altLang="zh-CN" sz="2800" dirty="0">
                <a:solidFill>
                  <a:schemeClr val="tx2"/>
                </a:solidFill>
                <a:latin typeface="+mj-ea"/>
                <a:ea typeface="+mj-ea"/>
              </a:rPr>
              <a:t>——</a:t>
            </a:r>
            <a:r>
              <a:rPr lang="zh-CN" altLang="en-US" sz="2800" dirty="0">
                <a:solidFill>
                  <a:schemeClr val="tx2"/>
                </a:solidFill>
                <a:latin typeface="+mj-ea"/>
                <a:ea typeface="+mj-ea"/>
              </a:rPr>
              <a:t>梁婧涵</a:t>
            </a:r>
            <a:endParaRPr lang="zh-CN" altLang="en-US" sz="2800" dirty="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02</a:t>
            </a:r>
            <a:endParaRPr lang="zh-CN" altLang="en-US" sz="2800" dirty="0">
              <a:solidFill>
                <a:schemeClr val="bg1"/>
              </a:solidFill>
              <a:latin typeface="+mj-lt"/>
            </a:endParaRPr>
          </a:p>
        </p:txBody>
      </p:sp>
      <p:pic>
        <p:nvPicPr>
          <p:cNvPr id="2" name="图片 1"/>
          <p:cNvPicPr>
            <a:picLocks noChangeAspect="1"/>
          </p:cNvPicPr>
          <p:nvPr>
            <p:custDataLst>
              <p:tags r:id="rId1"/>
            </p:custDataLst>
          </p:nvPr>
        </p:nvPicPr>
        <p:blipFill>
          <a:blip r:embed="rId2"/>
          <a:stretch>
            <a:fillRect/>
          </a:stretch>
        </p:blipFill>
        <p:spPr>
          <a:xfrm>
            <a:off x="1127125" y="1917065"/>
            <a:ext cx="9944100" cy="257810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623570" y="425450"/>
            <a:ext cx="7315835"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   </a:t>
            </a:r>
            <a:r>
              <a:rPr lang="en-US" altLang="zh-CN" sz="2800" dirty="0">
                <a:solidFill>
                  <a:schemeClr val="tx2"/>
                </a:solidFill>
                <a:latin typeface="+mj-ea"/>
                <a:ea typeface="+mj-ea"/>
              </a:rPr>
              <a:t> </a:t>
            </a:r>
            <a:r>
              <a:rPr lang="zh-CN" altLang="en-US" sz="2800" dirty="0">
                <a:solidFill>
                  <a:schemeClr val="tx2"/>
                </a:solidFill>
                <a:latin typeface="+mj-ea"/>
                <a:ea typeface="+mj-ea"/>
              </a:rPr>
              <a:t>留言评论</a:t>
            </a:r>
            <a:r>
              <a:rPr lang="zh-CN" altLang="en-US" sz="2800" dirty="0" smtClean="0">
                <a:solidFill>
                  <a:schemeClr val="tx2"/>
                </a:solidFill>
                <a:latin typeface="+mj-ea"/>
                <a:ea typeface="+mj-ea"/>
              </a:rPr>
              <a:t>（</a:t>
            </a:r>
            <a:r>
              <a:rPr lang="en-US" altLang="zh-CN" sz="2800" dirty="0" smtClean="0">
                <a:solidFill>
                  <a:schemeClr val="tx2"/>
                </a:solidFill>
                <a:latin typeface="+mj-ea"/>
                <a:ea typeface="+mj-ea"/>
              </a:rPr>
              <a:t>frontend</a:t>
            </a:r>
            <a:r>
              <a:rPr lang="zh-CN" altLang="en-US" sz="2800" dirty="0" smtClean="0">
                <a:solidFill>
                  <a:schemeClr val="tx2"/>
                </a:solidFill>
                <a:latin typeface="+mj-ea"/>
                <a:ea typeface="+mj-ea"/>
              </a:rPr>
              <a:t>）</a:t>
            </a:r>
            <a:r>
              <a:rPr lang="en-US" altLang="zh-CN" sz="2800" dirty="0" smtClean="0">
                <a:solidFill>
                  <a:schemeClr val="tx2"/>
                </a:solidFill>
                <a:latin typeface="+mj-ea"/>
                <a:ea typeface="+mj-ea"/>
              </a:rPr>
              <a:t>——</a:t>
            </a:r>
            <a:r>
              <a:rPr lang="zh-CN" altLang="en-US" sz="2800" dirty="0" smtClean="0">
                <a:solidFill>
                  <a:schemeClr val="tx2"/>
                </a:solidFill>
                <a:latin typeface="+mj-ea"/>
                <a:ea typeface="+mj-ea"/>
              </a:rPr>
              <a:t>乔天溢</a:t>
            </a:r>
            <a:endParaRPr lang="zh-CN" altLang="en-US" sz="2800" dirty="0" smtClean="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smtClean="0">
                <a:solidFill>
                  <a:schemeClr val="bg1"/>
                </a:solidFill>
                <a:latin typeface="+mj-lt"/>
              </a:rPr>
              <a:t>02</a:t>
            </a:r>
            <a:endParaRPr lang="zh-CN" altLang="en-US" sz="2800" dirty="0">
              <a:solidFill>
                <a:schemeClr val="bg1"/>
              </a:solidFill>
              <a:latin typeface="+mj-lt"/>
            </a:endParaRPr>
          </a:p>
        </p:txBody>
      </p:sp>
      <p:pic>
        <p:nvPicPr>
          <p:cNvPr id="3" name="图片 2"/>
          <p:cNvPicPr>
            <a:picLocks noChangeAspect="1"/>
          </p:cNvPicPr>
          <p:nvPr>
            <p:custDataLst>
              <p:tags r:id="rId1"/>
            </p:custDataLst>
          </p:nvPr>
        </p:nvPicPr>
        <p:blipFill>
          <a:blip r:embed="rId2"/>
          <a:stretch>
            <a:fillRect/>
          </a:stretch>
        </p:blipFill>
        <p:spPr>
          <a:xfrm>
            <a:off x="1919605" y="2493010"/>
            <a:ext cx="8235950" cy="2940050"/>
          </a:xfrm>
          <a:prstGeom prst="rect">
            <a:avLst/>
          </a:prstGeom>
        </p:spPr>
      </p:pic>
      <p:sp>
        <p:nvSpPr>
          <p:cNvPr id="5" name="文本框 4"/>
          <p:cNvSpPr txBox="1"/>
          <p:nvPr>
            <p:custDataLst>
              <p:tags r:id="rId3"/>
            </p:custDataLst>
          </p:nvPr>
        </p:nvSpPr>
        <p:spPr>
          <a:xfrm>
            <a:off x="1415415" y="1125220"/>
            <a:ext cx="9368155" cy="706755"/>
          </a:xfrm>
          <a:prstGeom prst="rect">
            <a:avLst/>
          </a:prstGeom>
          <a:noFill/>
        </p:spPr>
        <p:txBody>
          <a:bodyPr wrap="square" rtlCol="0">
            <a:spAutoFit/>
            <a:scene3d>
              <a:camera prst="orthographicFront"/>
              <a:lightRig rig="threePt" dir="t"/>
            </a:scene3d>
          </a:bodyPr>
          <a:p>
            <a:r>
              <a:rPr lang="zh-CN" altLang="en-US" sz="2000">
                <a:solidFill>
                  <a:schemeClr val="accent1"/>
                </a:solidFill>
                <a:effectLst>
                  <a:outerShdw blurRad="38100" dist="25400" dir="5400000" algn="ctr" rotWithShape="0">
                    <a:srgbClr val="6E747A">
                      <a:alpha val="43000"/>
                    </a:srgbClr>
                  </a:outerShdw>
                </a:effectLst>
              </a:rPr>
              <a:t>在每个 frontend 页面下方都有“向我们提问”对话框，用户可以在此处填写建议内容或相关提问，内容编辑完成后点击提交即可</a:t>
            </a:r>
            <a:endParaRPr lang="zh-CN" altLang="en-US" sz="2000">
              <a:solidFill>
                <a:schemeClr val="accent1"/>
              </a:solidFill>
              <a:effectLst>
                <a:outerShdw blurRad="38100" dist="25400" dir="5400000" algn="ctr" rotWithShape="0">
                  <a:srgbClr val="6E747A">
                    <a:alpha val="43000"/>
                  </a:srgbClr>
                </a:outerShdw>
              </a:effectLst>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文本占位符 24"/>
          <p:cNvSpPr txBox="1"/>
          <p:nvPr/>
        </p:nvSpPr>
        <p:spPr>
          <a:xfrm>
            <a:off x="4618676" y="3109380"/>
            <a:ext cx="2954655" cy="923330"/>
          </a:xfrm>
          <a:prstGeom prst="rect">
            <a:avLst/>
          </a:prstGeom>
          <a:noFill/>
        </p:spPr>
        <p:txBody>
          <a:bodyPr wrap="none" rtlCol="0" anchor="ctr">
            <a:spAutoFit/>
          </a:bodyPr>
          <a:lstStyle>
            <a:defPPr>
              <a:defRPr lang="zh-CN"/>
            </a:defPPr>
            <a:lvl1pPr algn="ctr">
              <a:defRPr sz="6000">
                <a:solidFill>
                  <a:schemeClr val="accent1"/>
                </a:solidFill>
                <a:effectLst>
                  <a:outerShdw dist="63500" dir="5400000" algn="tl" rotWithShape="0">
                    <a:prstClr val="black">
                      <a:alpha val="10000"/>
                    </a:prstClr>
                  </a:outerShdw>
                </a:effectLst>
                <a:latin typeface="DIN-BlackItalic" pitchFamily="50" charset="0"/>
                <a:ea typeface="+mj-ea"/>
              </a:defRPr>
            </a:lvl1pPr>
          </a:lstStyle>
          <a:p>
            <a:pPr algn="ctr"/>
            <a:r>
              <a:rPr lang="zh-CN" altLang="en-US" sz="5400" dirty="0">
                <a:solidFill>
                  <a:schemeClr val="tx2"/>
                </a:solidFill>
                <a:effectLst/>
                <a:latin typeface="思源宋体 CN" panose="02020700000000000000" pitchFamily="18" charset="-122"/>
                <a:ea typeface="思源宋体 CN" panose="02020700000000000000" pitchFamily="18" charset="-122"/>
                <a:sym typeface="+mn-ea"/>
              </a:rPr>
              <a:t>后台展示</a:t>
            </a:r>
            <a:endParaRPr lang="zh-CN" altLang="en-US" sz="5400" dirty="0">
              <a:solidFill>
                <a:schemeClr val="tx2"/>
              </a:solidFill>
              <a:effectLst/>
            </a:endParaRPr>
          </a:p>
        </p:txBody>
      </p:sp>
      <p:sp>
        <p:nvSpPr>
          <p:cNvPr id="6" name="Freeform 5"/>
          <p:cNvSpPr/>
          <p:nvPr/>
        </p:nvSpPr>
        <p:spPr bwMode="auto">
          <a:xfrm>
            <a:off x="5471005" y="1868359"/>
            <a:ext cx="1249989" cy="112700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91440" tIns="45720" rIns="91440" bIns="45720" numCol="1" anchor="ctr" anchorCtr="0" compatLnSpc="1"/>
          <a:lstStyle/>
          <a:p>
            <a:pPr algn="ctr"/>
            <a:r>
              <a:rPr lang="en-US" altLang="zh-CN" sz="4800" dirty="0">
                <a:solidFill>
                  <a:schemeClr val="bg1"/>
                </a:solidFill>
                <a:latin typeface="+mj-lt"/>
              </a:rPr>
              <a:t>03</a:t>
            </a:r>
            <a:endParaRPr lang="zh-CN" altLang="en-US" sz="4800" dirty="0">
              <a:solidFill>
                <a:schemeClr val="bg1"/>
              </a:solidFill>
              <a:latin typeface="+mj-lt"/>
            </a:endParaRPr>
          </a:p>
        </p:txBody>
      </p:sp>
    </p:spTree>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1208447" y="425450"/>
            <a:ext cx="7315835" cy="537347"/>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数据表增删改查</a:t>
            </a:r>
            <a:endParaRPr lang="zh-CN" altLang="en-US" sz="2800" dirty="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03</a:t>
            </a:r>
            <a:endParaRPr lang="zh-CN" altLang="en-US" sz="2800" dirty="0">
              <a:solidFill>
                <a:schemeClr val="bg1"/>
              </a:solidFill>
              <a:latin typeface="+mj-lt"/>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791744" y="1412776"/>
            <a:ext cx="8175132" cy="5058030"/>
          </a:xfrm>
          <a:prstGeom prst="rect">
            <a:avLst/>
          </a:prstGeom>
        </p:spPr>
      </p:pic>
      <p:sp>
        <p:nvSpPr>
          <p:cNvPr id="8" name="文本框 7"/>
          <p:cNvSpPr txBox="1"/>
          <p:nvPr/>
        </p:nvSpPr>
        <p:spPr>
          <a:xfrm>
            <a:off x="407368" y="1700808"/>
            <a:ext cx="3096344" cy="2956579"/>
          </a:xfrm>
          <a:prstGeom prst="rect">
            <a:avLst/>
          </a:prstGeom>
          <a:noFill/>
        </p:spPr>
        <p:txBody>
          <a:bodyPr wrap="square" rtlCol="0">
            <a:spAutoFit/>
          </a:bodyPr>
          <a:lstStyle/>
          <a:p>
            <a:pPr>
              <a:lnSpc>
                <a:spcPct val="150000"/>
              </a:lnSpc>
            </a:pPr>
            <a:r>
              <a:rPr lang="zh-CN" altLang="en-US" dirty="0">
                <a:solidFill>
                  <a:schemeClr val="accent3">
                    <a:lumMod val="75000"/>
                  </a:schemeClr>
                </a:solidFill>
                <a:latin typeface="+mn-ea"/>
              </a:rPr>
              <a:t>         后台利用图表对网站数据进行了直观统计。实现了对除浏览记录和国际视野以外的</a:t>
            </a:r>
            <a:r>
              <a:rPr lang="en-US" altLang="zh-CN" dirty="0">
                <a:solidFill>
                  <a:schemeClr val="accent3">
                    <a:lumMod val="75000"/>
                  </a:schemeClr>
                </a:solidFill>
                <a:latin typeface="+mn-ea"/>
              </a:rPr>
              <a:t>7</a:t>
            </a:r>
            <a:r>
              <a:rPr lang="zh-CN" altLang="en-US" dirty="0">
                <a:solidFill>
                  <a:schemeClr val="accent3">
                    <a:lumMod val="75000"/>
                  </a:schemeClr>
                </a:solidFill>
                <a:latin typeface="+mn-ea"/>
              </a:rPr>
              <a:t>张数据表的管理。实现对上述数据表的增删改查，可以对数据表中的每一条记录进行操作。</a:t>
            </a:r>
            <a:endParaRPr lang="zh-CN" altLang="en-US" dirty="0">
              <a:solidFill>
                <a:schemeClr val="accent3">
                  <a:lumMod val="75000"/>
                </a:schemeClr>
              </a:solidFill>
              <a:latin typeface="+mn-ea"/>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1208447" y="425450"/>
            <a:ext cx="7315835" cy="537347"/>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统计数据</a:t>
            </a:r>
            <a:endParaRPr lang="zh-CN" altLang="en-US" sz="2800" dirty="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03</a:t>
            </a:r>
            <a:endParaRPr lang="zh-CN" altLang="en-US" sz="2800" dirty="0">
              <a:solidFill>
                <a:schemeClr val="bg1"/>
              </a:solidFill>
              <a:latin typeface="+mj-lt"/>
            </a:endParaRPr>
          </a:p>
        </p:txBody>
      </p:sp>
      <p:pic>
        <p:nvPicPr>
          <p:cNvPr id="6" name="图片 5"/>
          <p:cNvPicPr>
            <a:picLocks noChangeAspect="1"/>
          </p:cNvPicPr>
          <p:nvPr/>
        </p:nvPicPr>
        <p:blipFill rotWithShape="1">
          <a:blip r:embed="rId1">
            <a:extLst>
              <a:ext uri="{28A0092B-C50C-407E-A947-70E740481C1C}">
                <a14:useLocalDpi xmlns:a14="http://schemas.microsoft.com/office/drawing/2010/main" val="0"/>
              </a:ext>
            </a:extLst>
          </a:blip>
          <a:srcRect l="12331"/>
          <a:stretch>
            <a:fillRect/>
          </a:stretch>
        </p:blipFill>
        <p:spPr>
          <a:xfrm>
            <a:off x="4940772" y="1389562"/>
            <a:ext cx="7167020" cy="5058030"/>
          </a:xfrm>
          <a:prstGeom prst="rect">
            <a:avLst/>
          </a:prstGeom>
        </p:spPr>
      </p:pic>
      <p:sp>
        <p:nvSpPr>
          <p:cNvPr id="8" name="文本框 7"/>
          <p:cNvSpPr txBox="1"/>
          <p:nvPr/>
        </p:nvSpPr>
        <p:spPr>
          <a:xfrm>
            <a:off x="116236" y="1394207"/>
            <a:ext cx="4824536" cy="4524315"/>
          </a:xfrm>
          <a:prstGeom prst="rect">
            <a:avLst/>
          </a:prstGeom>
          <a:noFill/>
        </p:spPr>
        <p:txBody>
          <a:bodyPr wrap="square" rtlCol="0">
            <a:spAutoFit/>
          </a:bodyPr>
          <a:lstStyle/>
          <a:p>
            <a:pPr>
              <a:lnSpc>
                <a:spcPct val="150000"/>
              </a:lnSpc>
            </a:pPr>
            <a:r>
              <a:rPr lang="zh-CN" altLang="en-US" dirty="0">
                <a:solidFill>
                  <a:schemeClr val="accent3">
                    <a:lumMod val="75000"/>
                  </a:schemeClr>
                </a:solidFill>
                <a:latin typeface="+mn-ea"/>
              </a:rPr>
              <a:t>后台的主页把网站的统计数据向管理员进行了展示。</a:t>
            </a:r>
            <a:endParaRPr lang="en-US" altLang="zh-CN" dirty="0">
              <a:solidFill>
                <a:schemeClr val="accent3">
                  <a:lumMod val="75000"/>
                </a:schemeClr>
              </a:solidFill>
              <a:latin typeface="+mn-ea"/>
            </a:endParaRPr>
          </a:p>
          <a:p>
            <a:pPr>
              <a:lnSpc>
                <a:spcPct val="150000"/>
              </a:lnSpc>
            </a:pPr>
            <a:endParaRPr lang="en-US" altLang="zh-CN" dirty="0">
              <a:solidFill>
                <a:schemeClr val="accent3">
                  <a:lumMod val="75000"/>
                </a:schemeClr>
              </a:solidFill>
              <a:latin typeface="+mn-ea"/>
            </a:endParaRPr>
          </a:p>
          <a:p>
            <a:pPr>
              <a:lnSpc>
                <a:spcPct val="150000"/>
              </a:lnSpc>
            </a:pPr>
            <a:r>
              <a:rPr lang="zh-CN" altLang="en-US" dirty="0">
                <a:solidFill>
                  <a:schemeClr val="accent3">
                    <a:lumMod val="75000"/>
                  </a:schemeClr>
                </a:solidFill>
                <a:latin typeface="+mn-ea"/>
              </a:rPr>
              <a:t>展示的内容包括：</a:t>
            </a:r>
            <a:endParaRPr lang="en-US" altLang="zh-CN" dirty="0">
              <a:solidFill>
                <a:schemeClr val="accent3">
                  <a:lumMod val="75000"/>
                </a:schemeClr>
              </a:solidFill>
              <a:latin typeface="+mn-ea"/>
            </a:endParaRPr>
          </a:p>
          <a:p>
            <a:pPr>
              <a:lnSpc>
                <a:spcPct val="150000"/>
              </a:lnSpc>
            </a:pPr>
            <a:r>
              <a:rPr lang="zh-CN" altLang="zh-CN" sz="1800" dirty="0">
                <a:solidFill>
                  <a:schemeClr val="accent3">
                    <a:lumMod val="75000"/>
                  </a:schemeClr>
                </a:solidFill>
                <a:latin typeface="+mn-ea"/>
                <a:cs typeface="+mn-ea"/>
                <a:sym typeface="+mn-lt"/>
              </a:rPr>
              <a:t>以卡片形式展示的</a:t>
            </a:r>
            <a:r>
              <a:rPr lang="zh-CN" altLang="en-US" sz="1800" dirty="0">
                <a:solidFill>
                  <a:schemeClr val="accent3">
                    <a:lumMod val="75000"/>
                  </a:schemeClr>
                </a:solidFill>
                <a:latin typeface="+mn-ea"/>
                <a:cs typeface="+mn-ea"/>
                <a:sym typeface="+mn-lt"/>
              </a:rPr>
              <a:t>网站的运行时长，新闻数量，浏览统计和用户数量</a:t>
            </a:r>
            <a:endParaRPr lang="en-US" altLang="zh-CN" sz="1800" dirty="0">
              <a:solidFill>
                <a:schemeClr val="accent3">
                  <a:lumMod val="75000"/>
                </a:schemeClr>
              </a:solidFill>
              <a:latin typeface="+mn-ea"/>
              <a:cs typeface="+mn-ea"/>
              <a:sym typeface="+mn-lt"/>
            </a:endParaRPr>
          </a:p>
          <a:p>
            <a:pPr>
              <a:lnSpc>
                <a:spcPct val="150000"/>
              </a:lnSpc>
            </a:pPr>
            <a:r>
              <a:rPr lang="zh-CN" altLang="zh-CN" sz="1800" dirty="0">
                <a:solidFill>
                  <a:schemeClr val="accent3">
                    <a:lumMod val="75000"/>
                  </a:schemeClr>
                </a:solidFill>
                <a:latin typeface="+mn-ea"/>
                <a:cs typeface="+mn-ea"/>
                <a:sym typeface="+mn-lt"/>
              </a:rPr>
              <a:t>以动态折线图形式展示的网站每日访问量</a:t>
            </a:r>
            <a:endParaRPr lang="en-US" altLang="zh-CN" sz="1800" dirty="0">
              <a:solidFill>
                <a:schemeClr val="accent3">
                  <a:lumMod val="75000"/>
                </a:schemeClr>
              </a:solidFill>
              <a:latin typeface="+mn-ea"/>
              <a:cs typeface="+mn-ea"/>
              <a:sym typeface="+mn-lt"/>
            </a:endParaRPr>
          </a:p>
          <a:p>
            <a:pPr>
              <a:lnSpc>
                <a:spcPct val="150000"/>
              </a:lnSpc>
            </a:pPr>
            <a:r>
              <a:rPr lang="zh-CN" altLang="zh-CN" sz="1800" dirty="0">
                <a:solidFill>
                  <a:schemeClr val="accent3">
                    <a:lumMod val="75000"/>
                  </a:schemeClr>
                </a:solidFill>
                <a:latin typeface="+mn-ea"/>
                <a:cs typeface="+mn-ea"/>
                <a:sym typeface="+mn-lt"/>
              </a:rPr>
              <a:t>以动态柱状图形式展示的每条新闻访问量</a:t>
            </a:r>
            <a:endParaRPr lang="en-US" altLang="zh-CN" sz="1800" dirty="0">
              <a:solidFill>
                <a:schemeClr val="accent3">
                  <a:lumMod val="75000"/>
                </a:schemeClr>
              </a:solidFill>
              <a:latin typeface="+mn-ea"/>
              <a:cs typeface="+mn-ea"/>
              <a:sym typeface="+mn-lt"/>
            </a:endParaRPr>
          </a:p>
          <a:p>
            <a:pPr>
              <a:lnSpc>
                <a:spcPct val="150000"/>
              </a:lnSpc>
            </a:pPr>
            <a:r>
              <a:rPr lang="zh-CN" altLang="zh-CN" sz="1800" dirty="0">
                <a:solidFill>
                  <a:schemeClr val="accent3">
                    <a:lumMod val="75000"/>
                  </a:schemeClr>
                </a:solidFill>
                <a:latin typeface="+mn-ea"/>
                <a:cs typeface="+mn-ea"/>
                <a:sym typeface="+mn-lt"/>
              </a:rPr>
              <a:t>以动态时间轴形式展示的管理员操作记录</a:t>
            </a:r>
            <a:endParaRPr lang="en-US" altLang="zh-CN" sz="1800" dirty="0">
              <a:solidFill>
                <a:schemeClr val="accent3">
                  <a:lumMod val="75000"/>
                </a:schemeClr>
              </a:solidFill>
              <a:latin typeface="+mn-ea"/>
              <a:cs typeface="+mn-ea"/>
              <a:sym typeface="+mn-lt"/>
            </a:endParaRPr>
          </a:p>
          <a:p>
            <a:pPr>
              <a:lnSpc>
                <a:spcPct val="150000"/>
              </a:lnSpc>
            </a:pPr>
            <a:r>
              <a:rPr lang="zh-CN" altLang="zh-CN" sz="1800" dirty="0">
                <a:solidFill>
                  <a:schemeClr val="accent3">
                    <a:lumMod val="75000"/>
                  </a:schemeClr>
                </a:solidFill>
                <a:latin typeface="+mn-ea"/>
                <a:cs typeface="+mn-ea"/>
                <a:sym typeface="+mn-lt"/>
              </a:rPr>
              <a:t>以动态饼状图形式展示的来自各媒体的新闻量</a:t>
            </a:r>
            <a:endParaRPr lang="zh-CN" altLang="zh-CN" sz="1800" dirty="0">
              <a:solidFill>
                <a:schemeClr val="accent3">
                  <a:lumMod val="75000"/>
                </a:schemeClr>
              </a:solidFill>
              <a:latin typeface="+mn-ea"/>
              <a:cs typeface="+mn-ea"/>
              <a:sym typeface="+mn-lt"/>
            </a:endParaRPr>
          </a:p>
          <a:p>
            <a:endParaRPr lang="zh-CN" alt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1238400" y="407610"/>
            <a:ext cx="7315835"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数据表的增删改查</a:t>
            </a:r>
            <a:endParaRPr lang="zh-CN" altLang="en-US" sz="2800" dirty="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03</a:t>
            </a:r>
            <a:endParaRPr lang="zh-CN" altLang="en-US" sz="2800" dirty="0">
              <a:solidFill>
                <a:schemeClr val="bg1"/>
              </a:solidFill>
              <a:latin typeface="+mj-lt"/>
            </a:endParaRPr>
          </a:p>
        </p:txBody>
      </p:sp>
      <p:sp>
        <p:nvSpPr>
          <p:cNvPr id="11" name="文本框 10"/>
          <p:cNvSpPr txBox="1"/>
          <p:nvPr/>
        </p:nvSpPr>
        <p:spPr>
          <a:xfrm>
            <a:off x="1357962" y="1095337"/>
            <a:ext cx="7315835" cy="1200329"/>
          </a:xfrm>
          <a:prstGeom prst="rect">
            <a:avLst/>
          </a:prstGeom>
          <a:noFill/>
        </p:spPr>
        <p:txBody>
          <a:bodyPr wrap="square" rtlCol="0">
            <a:spAutoFit/>
          </a:bodyPr>
          <a:lstStyle/>
          <a:p>
            <a:pPr marL="0" indent="0" algn="l" fontAlgn="auto" latinLnBrk="1">
              <a:lnSpc>
                <a:spcPct val="150000"/>
              </a:lnSpc>
              <a:spcBef>
                <a:spcPts val="700"/>
              </a:spcBef>
              <a:buNone/>
            </a:pPr>
            <a:r>
              <a:rPr lang="zh-CN" altLang="en-US" sz="1800" dirty="0">
                <a:solidFill>
                  <a:schemeClr val="accent3">
                    <a:lumMod val="75000"/>
                  </a:schemeClr>
                </a:solidFill>
                <a:latin typeface="+mn-ea"/>
                <a:cs typeface="+mn-ea"/>
                <a:sym typeface="+mn-lt"/>
              </a:rPr>
              <a:t>后台实现对除浏览记录和国际视野以外的 </a:t>
            </a:r>
            <a:r>
              <a:rPr lang="en-US" altLang="zh-CN" sz="1800" dirty="0">
                <a:solidFill>
                  <a:schemeClr val="accent3">
                    <a:lumMod val="75000"/>
                  </a:schemeClr>
                </a:solidFill>
                <a:latin typeface="+mn-ea"/>
                <a:cs typeface="+mn-ea"/>
                <a:sym typeface="+mn-lt"/>
              </a:rPr>
              <a:t>7 </a:t>
            </a:r>
            <a:r>
              <a:rPr lang="zh-CN" altLang="en-US" sz="1800" dirty="0">
                <a:solidFill>
                  <a:schemeClr val="accent3">
                    <a:lumMod val="75000"/>
                  </a:schemeClr>
                </a:solidFill>
                <a:latin typeface="+mn-ea"/>
                <a:cs typeface="+mn-ea"/>
                <a:sym typeface="+mn-lt"/>
              </a:rPr>
              <a:t>张数据表进行管理的功能，支持对上述数据表的展示和增删改查。</a:t>
            </a:r>
            <a:endParaRPr lang="zh-CN" altLang="en-US" sz="1800" dirty="0">
              <a:solidFill>
                <a:schemeClr val="accent3">
                  <a:lumMod val="75000"/>
                </a:schemeClr>
              </a:solidFill>
              <a:latin typeface="+mn-ea"/>
              <a:cs typeface="+mn-ea"/>
              <a:sym typeface="+mn-lt"/>
            </a:endParaRPr>
          </a:p>
          <a:p>
            <a:endParaRPr lang="zh-CN" altLang="en-US" dirty="0"/>
          </a:p>
        </p:txBody>
      </p:sp>
      <p:pic>
        <p:nvPicPr>
          <p:cNvPr id="14" name="图片 13"/>
          <p:cNvPicPr>
            <a:picLocks noChangeAspect="1"/>
          </p:cNvPicPr>
          <p:nvPr/>
        </p:nvPicPr>
        <p:blipFill>
          <a:blip r:embed="rId1"/>
          <a:stretch>
            <a:fillRect/>
          </a:stretch>
        </p:blipFill>
        <p:spPr>
          <a:xfrm>
            <a:off x="1631504" y="2132856"/>
            <a:ext cx="2800494" cy="4483330"/>
          </a:xfrm>
          <a:prstGeom prst="rect">
            <a:avLst/>
          </a:prstGeom>
        </p:spPr>
      </p:pic>
      <p:sp>
        <p:nvSpPr>
          <p:cNvPr id="16" name="文本框 15"/>
          <p:cNvSpPr txBox="1"/>
          <p:nvPr/>
        </p:nvSpPr>
        <p:spPr>
          <a:xfrm>
            <a:off x="263352" y="2132856"/>
            <a:ext cx="1152128" cy="2862322"/>
          </a:xfrm>
          <a:prstGeom prst="rect">
            <a:avLst/>
          </a:prstGeom>
          <a:noFill/>
        </p:spPr>
        <p:txBody>
          <a:bodyPr wrap="square" rtlCol="0">
            <a:spAutoFit/>
          </a:bodyPr>
          <a:lstStyle/>
          <a:p>
            <a:pPr>
              <a:lnSpc>
                <a:spcPct val="150000"/>
              </a:lnSpc>
            </a:pPr>
            <a:r>
              <a:rPr lang="zh-CN" altLang="en-US" dirty="0">
                <a:solidFill>
                  <a:schemeClr val="accent3">
                    <a:lumMod val="75000"/>
                  </a:schemeClr>
                </a:solidFill>
              </a:rPr>
              <a:t>点击左侧导航栏，</a:t>
            </a:r>
            <a:r>
              <a:rPr lang="zh-CN" altLang="zh-CN" sz="1800" dirty="0">
                <a:solidFill>
                  <a:schemeClr val="accent3">
                    <a:lumMod val="75000"/>
                  </a:schemeClr>
                </a:solidFill>
                <a:latin typeface="+mn-lt"/>
                <a:cs typeface="+mn-ea"/>
                <a:sym typeface="+mn-lt"/>
              </a:rPr>
              <a:t>即可进入对应数据表的管理界面</a:t>
            </a:r>
            <a:r>
              <a:rPr lang="zh-CN" altLang="en-US" sz="1800" dirty="0">
                <a:solidFill>
                  <a:schemeClr val="accent3">
                    <a:lumMod val="75000"/>
                  </a:schemeClr>
                </a:solidFill>
                <a:latin typeface="+mn-lt"/>
                <a:cs typeface="+mn-ea"/>
                <a:sym typeface="+mn-lt"/>
              </a:rPr>
              <a:t>。</a:t>
            </a:r>
            <a:endParaRPr lang="zh-CN" altLang="zh-CN" sz="1800" dirty="0">
              <a:solidFill>
                <a:schemeClr val="accent3">
                  <a:lumMod val="75000"/>
                </a:schemeClr>
              </a:solidFill>
              <a:latin typeface="+mn-lt"/>
              <a:cs typeface="+mn-ea"/>
              <a:sym typeface="+mn-lt"/>
            </a:endParaRPr>
          </a:p>
          <a:p>
            <a:endParaRPr lang="zh-CN" altLang="en-US" dirty="0"/>
          </a:p>
        </p:txBody>
      </p:sp>
      <p:sp>
        <p:nvSpPr>
          <p:cNvPr id="18" name="文本框 17"/>
          <p:cNvSpPr txBox="1"/>
          <p:nvPr/>
        </p:nvSpPr>
        <p:spPr>
          <a:xfrm>
            <a:off x="5015879" y="2228671"/>
            <a:ext cx="5400600" cy="1200329"/>
          </a:xfrm>
          <a:prstGeom prst="rect">
            <a:avLst/>
          </a:prstGeom>
          <a:noFill/>
        </p:spPr>
        <p:txBody>
          <a:bodyPr wrap="square" rtlCol="0">
            <a:spAutoFit/>
          </a:bodyPr>
          <a:lstStyle/>
          <a:p>
            <a:pPr>
              <a:lnSpc>
                <a:spcPct val="150000"/>
              </a:lnSpc>
            </a:pPr>
            <a:r>
              <a:rPr lang="zh-CN" altLang="zh-CN" sz="1800" dirty="0">
                <a:solidFill>
                  <a:schemeClr val="accent3">
                    <a:lumMod val="75000"/>
                  </a:schemeClr>
                </a:solidFill>
                <a:latin typeface="+mn-lt"/>
                <a:cs typeface="+mn-ea"/>
                <a:sym typeface="+mn-lt"/>
              </a:rPr>
              <a:t>管理页面展示了数据库中的各条记录，每条记录的右侧有操作按钮来进行操作</a:t>
            </a:r>
            <a:r>
              <a:rPr lang="zh-CN" altLang="en-US" sz="1800" dirty="0">
                <a:solidFill>
                  <a:schemeClr val="accent3">
                    <a:lumMod val="75000"/>
                  </a:schemeClr>
                </a:solidFill>
                <a:latin typeface="+mn-lt"/>
                <a:cs typeface="+mn-ea"/>
                <a:sym typeface="+mn-lt"/>
              </a:rPr>
              <a:t>。</a:t>
            </a:r>
            <a:endParaRPr lang="zh-CN" altLang="zh-CN" sz="1800" dirty="0">
              <a:solidFill>
                <a:schemeClr val="accent3">
                  <a:lumMod val="75000"/>
                </a:schemeClr>
              </a:solidFill>
              <a:latin typeface="+mn-lt"/>
              <a:cs typeface="+mn-ea"/>
              <a:sym typeface="+mn-lt"/>
            </a:endParaRPr>
          </a:p>
          <a:p>
            <a:endParaRPr lang="zh-CN" altLang="en-US" dirty="0"/>
          </a:p>
        </p:txBody>
      </p:sp>
      <p:pic>
        <p:nvPicPr>
          <p:cNvPr id="20" name="图片 19"/>
          <p:cNvPicPr>
            <a:picLocks noChangeAspect="1"/>
          </p:cNvPicPr>
          <p:nvPr/>
        </p:nvPicPr>
        <p:blipFill>
          <a:blip r:embed="rId2"/>
          <a:stretch>
            <a:fillRect/>
          </a:stretch>
        </p:blipFill>
        <p:spPr>
          <a:xfrm>
            <a:off x="4799856" y="3253646"/>
            <a:ext cx="6507547" cy="3351937"/>
          </a:xfrm>
          <a:prstGeom prst="rect">
            <a:avLst/>
          </a:prstGeom>
        </p:spPr>
      </p:pic>
      <p:sp>
        <p:nvSpPr>
          <p:cNvPr id="21" name="矩形 20"/>
          <p:cNvSpPr/>
          <p:nvPr/>
        </p:nvSpPr>
        <p:spPr>
          <a:xfrm>
            <a:off x="10848528" y="4653136"/>
            <a:ext cx="458875" cy="1872208"/>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no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文本占位符 24"/>
          <p:cNvSpPr txBox="1"/>
          <p:nvPr/>
        </p:nvSpPr>
        <p:spPr>
          <a:xfrm>
            <a:off x="4618674" y="3158547"/>
            <a:ext cx="2954655" cy="923330"/>
          </a:xfrm>
          <a:prstGeom prst="rect">
            <a:avLst/>
          </a:prstGeom>
          <a:noFill/>
        </p:spPr>
        <p:txBody>
          <a:bodyPr wrap="none" rtlCol="0" anchor="ctr">
            <a:spAutoFit/>
          </a:bodyPr>
          <a:lstStyle>
            <a:defPPr>
              <a:defRPr lang="zh-CN"/>
            </a:defPPr>
            <a:lvl1pPr algn="ctr">
              <a:defRPr sz="6000">
                <a:solidFill>
                  <a:schemeClr val="accent1"/>
                </a:solidFill>
                <a:effectLst>
                  <a:outerShdw dist="63500" dir="5400000" algn="tl" rotWithShape="0">
                    <a:prstClr val="black">
                      <a:alpha val="10000"/>
                    </a:prstClr>
                  </a:outerShdw>
                </a:effectLst>
                <a:latin typeface="DIN-BlackItalic" pitchFamily="50" charset="0"/>
                <a:ea typeface="+mj-ea"/>
              </a:defRPr>
            </a:lvl1pPr>
          </a:lstStyle>
          <a:p>
            <a:pPr algn="ctr"/>
            <a:r>
              <a:rPr lang="zh-CN" altLang="en-US" sz="5400" dirty="0">
                <a:solidFill>
                  <a:schemeClr val="tx2"/>
                </a:solidFill>
                <a:effectLst/>
                <a:latin typeface="思源宋体 CN" panose="02020700000000000000" pitchFamily="18" charset="-122"/>
                <a:ea typeface="思源宋体 CN" panose="02020700000000000000" pitchFamily="18" charset="-122"/>
                <a:sym typeface="+mn-ea"/>
              </a:rPr>
              <a:t>项目分工</a:t>
            </a:r>
            <a:endParaRPr lang="zh-CN" altLang="en-US" sz="5400" dirty="0">
              <a:solidFill>
                <a:schemeClr val="tx2"/>
              </a:solidFill>
              <a:effectLst/>
            </a:endParaRPr>
          </a:p>
        </p:txBody>
      </p:sp>
      <p:sp>
        <p:nvSpPr>
          <p:cNvPr id="5" name="Freeform 5"/>
          <p:cNvSpPr/>
          <p:nvPr/>
        </p:nvSpPr>
        <p:spPr bwMode="auto">
          <a:xfrm>
            <a:off x="5471005" y="1865941"/>
            <a:ext cx="1249989" cy="112700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91440" tIns="45720" rIns="91440" bIns="45720" numCol="1" anchor="ctr" anchorCtr="0" compatLnSpc="1"/>
          <a:lstStyle/>
          <a:p>
            <a:pPr algn="ctr"/>
            <a:r>
              <a:rPr lang="en-US" altLang="zh-CN" sz="4800" dirty="0">
                <a:solidFill>
                  <a:srgbClr val="F4F1EC"/>
                </a:solidFill>
                <a:latin typeface="+mj-lt"/>
              </a:rPr>
              <a:t>01</a:t>
            </a:r>
            <a:endParaRPr lang="zh-CN" altLang="en-US" sz="4800" dirty="0">
              <a:solidFill>
                <a:srgbClr val="F4F1EC"/>
              </a:solidFill>
              <a:latin typeface="+mj-lt"/>
            </a:endParaRPr>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1220643" y="462901"/>
            <a:ext cx="7315835"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数据表增删改查   </a:t>
            </a:r>
            <a:r>
              <a:rPr lang="zh-CN" altLang="en-US" sz="1600" dirty="0">
                <a:solidFill>
                  <a:schemeClr val="tx2"/>
                </a:solidFill>
                <a:latin typeface="+mj-ea"/>
                <a:ea typeface="+mj-ea"/>
              </a:rPr>
              <a:t>以</a:t>
            </a:r>
            <a:r>
              <a:rPr lang="en-US" altLang="zh-CN" sz="1600" dirty="0">
                <a:solidFill>
                  <a:schemeClr val="tx2"/>
                </a:solidFill>
                <a:latin typeface="+mj-ea"/>
                <a:ea typeface="+mj-ea"/>
              </a:rPr>
              <a:t>Q_&amp;_A</a:t>
            </a:r>
            <a:r>
              <a:rPr lang="zh-CN" altLang="en-US" sz="1600" dirty="0">
                <a:solidFill>
                  <a:schemeClr val="tx2"/>
                </a:solidFill>
                <a:latin typeface="+mj-ea"/>
                <a:ea typeface="+mj-ea"/>
              </a:rPr>
              <a:t>为例</a:t>
            </a:r>
            <a:endParaRPr lang="zh-CN" altLang="en-US" sz="2800" dirty="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03</a:t>
            </a:r>
            <a:endParaRPr lang="zh-CN" altLang="en-US" sz="2800" dirty="0">
              <a:solidFill>
                <a:schemeClr val="bg1"/>
              </a:solidFill>
              <a:latin typeface="+mj-lt"/>
            </a:endParaRPr>
          </a:p>
        </p:txBody>
      </p:sp>
      <p:pic>
        <p:nvPicPr>
          <p:cNvPr id="4" name="图片 3"/>
          <p:cNvPicPr>
            <a:picLocks noChangeAspect="1"/>
          </p:cNvPicPr>
          <p:nvPr/>
        </p:nvPicPr>
        <p:blipFill rotWithShape="1">
          <a:blip r:embed="rId1"/>
          <a:srcRect r="2964" b="29771"/>
          <a:stretch>
            <a:fillRect/>
          </a:stretch>
        </p:blipFill>
        <p:spPr>
          <a:xfrm>
            <a:off x="622629" y="2924944"/>
            <a:ext cx="3068732" cy="3228874"/>
          </a:xfrm>
          <a:prstGeom prst="rect">
            <a:avLst/>
          </a:prstGeom>
        </p:spPr>
      </p:pic>
      <p:sp>
        <p:nvSpPr>
          <p:cNvPr id="6" name="文本框 5"/>
          <p:cNvSpPr txBox="1"/>
          <p:nvPr/>
        </p:nvSpPr>
        <p:spPr>
          <a:xfrm>
            <a:off x="191344" y="1412776"/>
            <a:ext cx="5112568" cy="1290097"/>
          </a:xfrm>
          <a:prstGeom prst="rect">
            <a:avLst/>
          </a:prstGeom>
          <a:noFill/>
        </p:spPr>
        <p:txBody>
          <a:bodyPr wrap="square" rtlCol="0">
            <a:spAutoFit/>
          </a:bodyPr>
          <a:lstStyle/>
          <a:p>
            <a:pPr marL="0" indent="0" algn="l" fontAlgn="auto" latinLnBrk="1">
              <a:lnSpc>
                <a:spcPct val="150000"/>
              </a:lnSpc>
              <a:spcBef>
                <a:spcPts val="700"/>
              </a:spcBef>
              <a:buNone/>
            </a:pPr>
            <a:r>
              <a:rPr lang="zh-CN" altLang="en-US" sz="1800" dirty="0">
                <a:solidFill>
                  <a:schemeClr val="accent3">
                    <a:lumMod val="75000"/>
                  </a:schemeClr>
                </a:solidFill>
                <a:latin typeface="+mn-lt"/>
                <a:cs typeface="+mn-ea"/>
                <a:sym typeface="+mn-lt"/>
              </a:rPr>
              <a:t>点击数据表管理页面上方的“</a:t>
            </a:r>
            <a:r>
              <a:rPr lang="en-US" altLang="zh-CN" sz="1800" dirty="0">
                <a:solidFill>
                  <a:schemeClr val="accent3">
                    <a:lumMod val="75000"/>
                  </a:schemeClr>
                </a:solidFill>
                <a:latin typeface="+mn-lt"/>
                <a:cs typeface="+mn-ea"/>
                <a:sym typeface="+mn-lt"/>
              </a:rPr>
              <a:t>Create Q&amp;A”</a:t>
            </a:r>
            <a:r>
              <a:rPr lang="zh-CN" altLang="en-US" sz="1800" dirty="0">
                <a:solidFill>
                  <a:schemeClr val="accent3">
                    <a:lumMod val="75000"/>
                  </a:schemeClr>
                </a:solidFill>
                <a:latin typeface="+mn-lt"/>
                <a:cs typeface="+mn-ea"/>
                <a:sym typeface="+mn-lt"/>
              </a:rPr>
              <a:t>按钮</a:t>
            </a:r>
            <a:endParaRPr lang="zh-CN" altLang="en-US" sz="1800" dirty="0">
              <a:solidFill>
                <a:schemeClr val="accent3">
                  <a:lumMod val="75000"/>
                </a:schemeClr>
              </a:solidFill>
              <a:latin typeface="+mn-lt"/>
              <a:cs typeface="+mn-ea"/>
              <a:sym typeface="+mn-lt"/>
            </a:endParaRPr>
          </a:p>
          <a:p>
            <a:pPr marL="0" indent="0" algn="l" fontAlgn="auto" latinLnBrk="1">
              <a:lnSpc>
                <a:spcPct val="150000"/>
              </a:lnSpc>
              <a:spcBef>
                <a:spcPts val="700"/>
              </a:spcBef>
              <a:buNone/>
            </a:pPr>
            <a:r>
              <a:rPr lang="zh-CN" altLang="en-US" sz="1800" dirty="0">
                <a:solidFill>
                  <a:schemeClr val="accent3">
                    <a:lumMod val="75000"/>
                  </a:schemeClr>
                </a:solidFill>
                <a:latin typeface="+mn-lt"/>
                <a:cs typeface="+mn-ea"/>
                <a:sym typeface="+mn-lt"/>
              </a:rPr>
              <a:t>进入问题创建页面</a:t>
            </a:r>
            <a:endParaRPr lang="zh-CN" altLang="en-US" sz="1800" dirty="0">
              <a:solidFill>
                <a:schemeClr val="accent3">
                  <a:lumMod val="75000"/>
                </a:schemeClr>
              </a:solidFill>
              <a:latin typeface="+mn-lt"/>
              <a:cs typeface="+mn-ea"/>
              <a:sym typeface="+mn-lt"/>
            </a:endParaRPr>
          </a:p>
          <a:p>
            <a:endParaRPr lang="zh-CN" altLang="en-US" dirty="0"/>
          </a:p>
        </p:txBody>
      </p:sp>
      <p:sp>
        <p:nvSpPr>
          <p:cNvPr id="7" name="矩形 6"/>
          <p:cNvSpPr/>
          <p:nvPr/>
        </p:nvSpPr>
        <p:spPr>
          <a:xfrm>
            <a:off x="695400" y="3212976"/>
            <a:ext cx="1008112" cy="432048"/>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 name="图片 8"/>
          <p:cNvPicPr>
            <a:picLocks noChangeAspect="1"/>
          </p:cNvPicPr>
          <p:nvPr/>
        </p:nvPicPr>
        <p:blipFill>
          <a:blip r:embed="rId2"/>
          <a:stretch>
            <a:fillRect/>
          </a:stretch>
        </p:blipFill>
        <p:spPr>
          <a:xfrm>
            <a:off x="4151784" y="2236934"/>
            <a:ext cx="6818499" cy="3836388"/>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1220643" y="462901"/>
            <a:ext cx="7315835"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数据表增删改查   </a:t>
            </a:r>
            <a:r>
              <a:rPr lang="zh-CN" altLang="en-US" sz="1600" dirty="0">
                <a:solidFill>
                  <a:schemeClr val="tx2"/>
                </a:solidFill>
                <a:latin typeface="+mj-ea"/>
                <a:ea typeface="+mj-ea"/>
              </a:rPr>
              <a:t>以</a:t>
            </a:r>
            <a:r>
              <a:rPr lang="en-US" altLang="zh-CN" sz="1600" dirty="0">
                <a:solidFill>
                  <a:schemeClr val="tx2"/>
                </a:solidFill>
                <a:latin typeface="+mj-ea"/>
                <a:ea typeface="+mj-ea"/>
              </a:rPr>
              <a:t>Q_&amp;_A</a:t>
            </a:r>
            <a:r>
              <a:rPr lang="zh-CN" altLang="en-US" sz="1600" dirty="0">
                <a:solidFill>
                  <a:schemeClr val="tx2"/>
                </a:solidFill>
                <a:latin typeface="+mj-ea"/>
                <a:ea typeface="+mj-ea"/>
              </a:rPr>
              <a:t>为例</a:t>
            </a:r>
            <a:endParaRPr lang="zh-CN" altLang="en-US" sz="2800" dirty="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03</a:t>
            </a:r>
            <a:endParaRPr lang="zh-CN" altLang="en-US" sz="2800" dirty="0">
              <a:solidFill>
                <a:schemeClr val="bg1"/>
              </a:solidFill>
              <a:latin typeface="+mj-lt"/>
            </a:endParaRPr>
          </a:p>
        </p:txBody>
      </p:sp>
      <p:sp>
        <p:nvSpPr>
          <p:cNvPr id="6" name="文本框 5"/>
          <p:cNvSpPr txBox="1"/>
          <p:nvPr/>
        </p:nvSpPr>
        <p:spPr>
          <a:xfrm>
            <a:off x="335360" y="1095321"/>
            <a:ext cx="7920880" cy="967894"/>
          </a:xfrm>
          <a:prstGeom prst="rect">
            <a:avLst/>
          </a:prstGeom>
          <a:noFill/>
        </p:spPr>
        <p:txBody>
          <a:bodyPr wrap="square" rtlCol="0">
            <a:spAutoFit/>
          </a:bodyPr>
          <a:lstStyle/>
          <a:p>
            <a:pPr marL="0" indent="0" algn="l" fontAlgn="auto" latinLnBrk="1">
              <a:lnSpc>
                <a:spcPct val="150000"/>
              </a:lnSpc>
              <a:spcBef>
                <a:spcPts val="700"/>
              </a:spcBef>
              <a:buNone/>
            </a:pPr>
            <a:r>
              <a:rPr lang="zh-CN" altLang="zh-CN" sz="1800" dirty="0">
                <a:solidFill>
                  <a:schemeClr val="accent3">
                    <a:lumMod val="75000"/>
                  </a:schemeClr>
                </a:solidFill>
                <a:latin typeface="+mn-lt"/>
                <a:cs typeface="+mn-ea"/>
                <a:sym typeface="+mn-lt"/>
              </a:rPr>
              <a:t>点击数据记录右侧的</a:t>
            </a:r>
            <a:r>
              <a:rPr lang="en-US" altLang="zh-CN" sz="1800" dirty="0">
                <a:solidFill>
                  <a:schemeClr val="accent3">
                    <a:lumMod val="75000"/>
                  </a:schemeClr>
                </a:solidFill>
                <a:latin typeface="+mn-lt"/>
                <a:cs typeface="+mn-ea"/>
                <a:sym typeface="+mn-lt"/>
              </a:rPr>
              <a:t>       </a:t>
            </a:r>
            <a:r>
              <a:rPr lang="zh-CN" altLang="en-US" sz="1800" dirty="0">
                <a:solidFill>
                  <a:schemeClr val="accent3">
                    <a:lumMod val="75000"/>
                  </a:schemeClr>
                </a:solidFill>
                <a:latin typeface="+mn-lt"/>
                <a:cs typeface="+mn-ea"/>
                <a:sym typeface="+mn-lt"/>
              </a:rPr>
              <a:t>图标</a:t>
            </a:r>
            <a:r>
              <a:rPr lang="zh-CN" altLang="en-US" dirty="0">
                <a:solidFill>
                  <a:schemeClr val="accent3">
                    <a:lumMod val="75000"/>
                  </a:schemeClr>
                </a:solidFill>
                <a:cs typeface="+mn-ea"/>
                <a:sym typeface="+mn-lt"/>
              </a:rPr>
              <a:t>，</a:t>
            </a:r>
            <a:r>
              <a:rPr lang="zh-CN" altLang="en-US" sz="1800" dirty="0">
                <a:solidFill>
                  <a:schemeClr val="accent3">
                    <a:lumMod val="75000"/>
                  </a:schemeClr>
                </a:solidFill>
                <a:latin typeface="+mn-lt"/>
                <a:cs typeface="+mn-ea"/>
                <a:sym typeface="+mn-lt"/>
              </a:rPr>
              <a:t>进入提问展示页面</a:t>
            </a:r>
            <a:endParaRPr lang="zh-CN" altLang="en-US" sz="1800" dirty="0">
              <a:solidFill>
                <a:schemeClr val="accent3">
                  <a:lumMod val="75000"/>
                </a:schemeClr>
              </a:solidFill>
              <a:latin typeface="+mn-lt"/>
              <a:cs typeface="+mn-ea"/>
              <a:sym typeface="+mn-lt"/>
            </a:endParaRPr>
          </a:p>
          <a:p>
            <a:pPr marL="0" indent="0" algn="l" fontAlgn="auto" latinLnBrk="1">
              <a:lnSpc>
                <a:spcPct val="150000"/>
              </a:lnSpc>
              <a:spcBef>
                <a:spcPts val="700"/>
              </a:spcBef>
              <a:buNone/>
            </a:pPr>
            <a:r>
              <a:rPr lang="zh-CN" altLang="en-US" sz="1800" dirty="0">
                <a:solidFill>
                  <a:schemeClr val="accent3">
                    <a:lumMod val="75000"/>
                  </a:schemeClr>
                </a:solidFill>
                <a:latin typeface="+mn-lt"/>
                <a:cs typeface="+mn-ea"/>
                <a:sym typeface="+mn-lt"/>
              </a:rPr>
              <a:t>点击上方按钮可以跳转到更新问题或者删除记录</a:t>
            </a:r>
            <a:endParaRPr lang="zh-CN" altLang="en-US" dirty="0"/>
          </a:p>
        </p:txBody>
      </p:sp>
      <p:pic>
        <p:nvPicPr>
          <p:cNvPr id="3" name="图片 2"/>
          <p:cNvPicPr>
            <a:picLocks noChangeAspect="1"/>
          </p:cNvPicPr>
          <p:nvPr/>
        </p:nvPicPr>
        <p:blipFill>
          <a:blip r:embed="rId1"/>
          <a:stretch>
            <a:fillRect/>
          </a:stretch>
        </p:blipFill>
        <p:spPr>
          <a:xfrm>
            <a:off x="7104112" y="4308522"/>
            <a:ext cx="4273770" cy="2368672"/>
          </a:xfrm>
          <a:prstGeom prst="rect">
            <a:avLst/>
          </a:prstGeom>
        </p:spPr>
      </p:pic>
      <p:pic>
        <p:nvPicPr>
          <p:cNvPr id="8" name="图片 7"/>
          <p:cNvPicPr>
            <a:picLocks noChangeAspect="1"/>
          </p:cNvPicPr>
          <p:nvPr/>
        </p:nvPicPr>
        <p:blipFill>
          <a:blip r:embed="rId2"/>
          <a:stretch>
            <a:fillRect/>
          </a:stretch>
        </p:blipFill>
        <p:spPr>
          <a:xfrm>
            <a:off x="335360" y="2248206"/>
            <a:ext cx="8464985" cy="1898748"/>
          </a:xfrm>
          <a:prstGeom prst="rect">
            <a:avLst/>
          </a:prstGeom>
        </p:spPr>
      </p:pic>
      <p:pic>
        <p:nvPicPr>
          <p:cNvPr id="10" name="图片 9"/>
          <p:cNvPicPr>
            <a:picLocks noChangeAspect="1"/>
          </p:cNvPicPr>
          <p:nvPr/>
        </p:nvPicPr>
        <p:blipFill>
          <a:blip r:embed="rId3"/>
          <a:stretch>
            <a:fillRect/>
          </a:stretch>
        </p:blipFill>
        <p:spPr>
          <a:xfrm>
            <a:off x="2570334" y="1280312"/>
            <a:ext cx="321310" cy="228600"/>
          </a:xfrm>
          <a:prstGeom prst="rect">
            <a:avLst/>
          </a:prstGeom>
        </p:spPr>
      </p:pic>
      <p:cxnSp>
        <p:nvCxnSpPr>
          <p:cNvPr id="13" name="直接箭头连接符 12"/>
          <p:cNvCxnSpPr/>
          <p:nvPr/>
        </p:nvCxnSpPr>
        <p:spPr>
          <a:xfrm flipH="1">
            <a:off x="8536478" y="2996952"/>
            <a:ext cx="263867" cy="36004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接箭头连接符 15"/>
          <p:cNvCxnSpPr/>
          <p:nvPr/>
        </p:nvCxnSpPr>
        <p:spPr>
          <a:xfrm>
            <a:off x="6744072" y="4509120"/>
            <a:ext cx="432048" cy="21602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1220643" y="462901"/>
            <a:ext cx="7315835"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数据表增删改查   </a:t>
            </a:r>
            <a:r>
              <a:rPr lang="zh-CN" altLang="en-US" sz="1600" dirty="0">
                <a:solidFill>
                  <a:schemeClr val="tx2"/>
                </a:solidFill>
                <a:latin typeface="+mj-ea"/>
                <a:ea typeface="+mj-ea"/>
              </a:rPr>
              <a:t>以</a:t>
            </a:r>
            <a:r>
              <a:rPr lang="en-US" altLang="zh-CN" sz="1600" dirty="0">
                <a:solidFill>
                  <a:schemeClr val="tx2"/>
                </a:solidFill>
                <a:latin typeface="+mj-ea"/>
                <a:ea typeface="+mj-ea"/>
              </a:rPr>
              <a:t>Q_&amp;_A</a:t>
            </a:r>
            <a:r>
              <a:rPr lang="zh-CN" altLang="en-US" sz="1600" dirty="0">
                <a:solidFill>
                  <a:schemeClr val="tx2"/>
                </a:solidFill>
                <a:latin typeface="+mj-ea"/>
                <a:ea typeface="+mj-ea"/>
              </a:rPr>
              <a:t>为例</a:t>
            </a:r>
            <a:endParaRPr lang="zh-CN" altLang="en-US" sz="2800" dirty="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03</a:t>
            </a:r>
            <a:endParaRPr lang="zh-CN" altLang="en-US" sz="2800" dirty="0">
              <a:solidFill>
                <a:schemeClr val="bg1"/>
              </a:solidFill>
              <a:latin typeface="+mj-lt"/>
            </a:endParaRPr>
          </a:p>
        </p:txBody>
      </p:sp>
      <p:sp>
        <p:nvSpPr>
          <p:cNvPr id="6" name="文本框 5"/>
          <p:cNvSpPr txBox="1"/>
          <p:nvPr/>
        </p:nvSpPr>
        <p:spPr>
          <a:xfrm>
            <a:off x="335360" y="1095321"/>
            <a:ext cx="9649072" cy="1474121"/>
          </a:xfrm>
          <a:prstGeom prst="rect">
            <a:avLst/>
          </a:prstGeom>
          <a:noFill/>
        </p:spPr>
        <p:txBody>
          <a:bodyPr wrap="square" rtlCol="0">
            <a:spAutoFit/>
          </a:bodyPr>
          <a:lstStyle/>
          <a:p>
            <a:pPr marL="0" indent="0" algn="l" fontAlgn="auto" latinLnBrk="1">
              <a:lnSpc>
                <a:spcPct val="150000"/>
              </a:lnSpc>
              <a:spcBef>
                <a:spcPts val="700"/>
              </a:spcBef>
              <a:buNone/>
            </a:pPr>
            <a:r>
              <a:rPr lang="zh-CN" altLang="zh-CN" sz="1800" dirty="0">
                <a:solidFill>
                  <a:schemeClr val="accent3">
                    <a:lumMod val="75000"/>
                  </a:schemeClr>
                </a:solidFill>
                <a:latin typeface="+mn-lt"/>
                <a:cs typeface="+mn-ea"/>
                <a:sym typeface="+mn-lt"/>
              </a:rPr>
              <a:t>点击数据记录右侧的</a:t>
            </a:r>
            <a:r>
              <a:rPr lang="en-US" altLang="zh-CN" sz="1800" dirty="0">
                <a:solidFill>
                  <a:schemeClr val="accent3">
                    <a:lumMod val="75000"/>
                  </a:schemeClr>
                </a:solidFill>
                <a:latin typeface="+mn-lt"/>
                <a:cs typeface="+mn-ea"/>
                <a:sym typeface="+mn-lt"/>
              </a:rPr>
              <a:t>        </a:t>
            </a:r>
            <a:r>
              <a:rPr lang="zh-CN" altLang="en-US" sz="1800" dirty="0">
                <a:solidFill>
                  <a:schemeClr val="accent3">
                    <a:lumMod val="75000"/>
                  </a:schemeClr>
                </a:solidFill>
                <a:latin typeface="+mn-lt"/>
                <a:cs typeface="+mn-ea"/>
                <a:sym typeface="+mn-lt"/>
              </a:rPr>
              <a:t>图标</a:t>
            </a:r>
            <a:r>
              <a:rPr lang="zh-CN" altLang="en-US" dirty="0">
                <a:solidFill>
                  <a:schemeClr val="accent3">
                    <a:lumMod val="75000"/>
                  </a:schemeClr>
                </a:solidFill>
                <a:cs typeface="+mn-ea"/>
                <a:sym typeface="+mn-lt"/>
              </a:rPr>
              <a:t>，</a:t>
            </a:r>
            <a:r>
              <a:rPr lang="zh-CN" altLang="en-US" sz="1800" dirty="0">
                <a:solidFill>
                  <a:schemeClr val="accent3">
                    <a:lumMod val="75000"/>
                  </a:schemeClr>
                </a:solidFill>
                <a:latin typeface="+mn-lt"/>
                <a:cs typeface="+mn-ea"/>
                <a:sym typeface="+mn-lt"/>
              </a:rPr>
              <a:t>进入新闻记录修改页面。</a:t>
            </a:r>
            <a:endParaRPr lang="en-US" altLang="zh-CN" sz="1800" dirty="0">
              <a:solidFill>
                <a:schemeClr val="accent3">
                  <a:lumMod val="75000"/>
                </a:schemeClr>
              </a:solidFill>
              <a:latin typeface="+mn-lt"/>
              <a:cs typeface="+mn-ea"/>
              <a:sym typeface="+mn-lt"/>
            </a:endParaRPr>
          </a:p>
          <a:p>
            <a:pPr marL="0" indent="0" algn="l" fontAlgn="auto" latinLnBrk="1">
              <a:lnSpc>
                <a:spcPct val="150000"/>
              </a:lnSpc>
              <a:spcBef>
                <a:spcPts val="700"/>
              </a:spcBef>
              <a:buNone/>
            </a:pPr>
            <a:r>
              <a:rPr lang="zh-CN" altLang="en-US" sz="1800" dirty="0">
                <a:solidFill>
                  <a:schemeClr val="accent3">
                    <a:lumMod val="75000"/>
                  </a:schemeClr>
                </a:solidFill>
                <a:latin typeface="+mn-lt"/>
                <a:cs typeface="+mn-ea"/>
                <a:sym typeface="+mn-lt"/>
              </a:rPr>
              <a:t>对要修改的内容在输入框进行修改，点击“提交”完成修改，页面自动跳转到记录展示页面。</a:t>
            </a:r>
            <a:endParaRPr lang="zh-CN" altLang="en-US" sz="1800" dirty="0">
              <a:solidFill>
                <a:schemeClr val="accent3">
                  <a:lumMod val="75000"/>
                </a:schemeClr>
              </a:solidFill>
              <a:latin typeface="+mn-lt"/>
              <a:cs typeface="+mn-ea"/>
              <a:sym typeface="+mn-lt"/>
            </a:endParaRPr>
          </a:p>
          <a:p>
            <a:pPr marL="0" indent="0" algn="l" fontAlgn="auto" latinLnBrk="1">
              <a:lnSpc>
                <a:spcPct val="150000"/>
              </a:lnSpc>
              <a:spcBef>
                <a:spcPts val="700"/>
              </a:spcBef>
              <a:buNone/>
            </a:pPr>
            <a:endParaRPr lang="zh-CN" altLang="en-US" sz="1800" dirty="0">
              <a:solidFill>
                <a:schemeClr val="accent3">
                  <a:lumMod val="75000"/>
                </a:schemeClr>
              </a:solidFill>
              <a:latin typeface="+mn-lt"/>
              <a:cs typeface="+mn-ea"/>
              <a:sym typeface="+mn-lt"/>
            </a:endParaRPr>
          </a:p>
        </p:txBody>
      </p:sp>
      <p:pic>
        <p:nvPicPr>
          <p:cNvPr id="2" name="图片 1"/>
          <p:cNvPicPr>
            <a:picLocks noChangeAspect="1"/>
          </p:cNvPicPr>
          <p:nvPr/>
        </p:nvPicPr>
        <p:blipFill>
          <a:blip r:embed="rId1"/>
          <a:stretch>
            <a:fillRect/>
          </a:stretch>
        </p:blipFill>
        <p:spPr>
          <a:xfrm>
            <a:off x="2567608" y="1211381"/>
            <a:ext cx="330200" cy="230505"/>
          </a:xfrm>
          <a:prstGeom prst="rect">
            <a:avLst/>
          </a:prstGeom>
        </p:spPr>
      </p:pic>
      <p:pic>
        <p:nvPicPr>
          <p:cNvPr id="5" name="图片 4"/>
          <p:cNvPicPr>
            <a:picLocks noChangeAspect="1"/>
          </p:cNvPicPr>
          <p:nvPr/>
        </p:nvPicPr>
        <p:blipFill>
          <a:blip r:embed="rId2"/>
          <a:stretch>
            <a:fillRect/>
          </a:stretch>
        </p:blipFill>
        <p:spPr>
          <a:xfrm>
            <a:off x="349275" y="2132856"/>
            <a:ext cx="4203916" cy="4629388"/>
          </a:xfrm>
          <a:prstGeom prst="rect">
            <a:avLst/>
          </a:prstGeom>
        </p:spPr>
      </p:pic>
      <p:cxnSp>
        <p:nvCxnSpPr>
          <p:cNvPr id="7" name="直接箭头连接符 6"/>
          <p:cNvCxnSpPr/>
          <p:nvPr/>
        </p:nvCxnSpPr>
        <p:spPr>
          <a:xfrm flipH="1">
            <a:off x="1272680" y="5766217"/>
            <a:ext cx="263867" cy="36004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5591944" y="2569442"/>
            <a:ext cx="5976664" cy="967894"/>
          </a:xfrm>
          <a:prstGeom prst="rect">
            <a:avLst/>
          </a:prstGeom>
          <a:noFill/>
        </p:spPr>
        <p:txBody>
          <a:bodyPr wrap="square" rtlCol="0">
            <a:spAutoFit/>
          </a:bodyPr>
          <a:lstStyle/>
          <a:p>
            <a:pPr marL="0" indent="0" algn="l" fontAlgn="auto" latinLnBrk="1">
              <a:lnSpc>
                <a:spcPct val="150000"/>
              </a:lnSpc>
              <a:spcBef>
                <a:spcPts val="700"/>
              </a:spcBef>
              <a:buNone/>
            </a:pPr>
            <a:r>
              <a:rPr lang="zh-CN" altLang="zh-CN" sz="1800" dirty="0">
                <a:solidFill>
                  <a:schemeClr val="accent3">
                    <a:lumMod val="75000"/>
                  </a:schemeClr>
                </a:solidFill>
                <a:latin typeface="+mn-lt"/>
                <a:cs typeface="+mn-ea"/>
                <a:sym typeface="+mn-lt"/>
              </a:rPr>
              <a:t>点击数据记录右侧的</a:t>
            </a:r>
            <a:r>
              <a:rPr lang="en-US" altLang="zh-CN" sz="1800" dirty="0">
                <a:solidFill>
                  <a:schemeClr val="accent3">
                    <a:lumMod val="75000"/>
                  </a:schemeClr>
                </a:solidFill>
                <a:latin typeface="+mn-lt"/>
                <a:cs typeface="+mn-ea"/>
                <a:sym typeface="+mn-lt"/>
              </a:rPr>
              <a:t>       </a:t>
            </a:r>
            <a:r>
              <a:rPr lang="zh-CN" altLang="en-US" sz="1800" dirty="0">
                <a:solidFill>
                  <a:schemeClr val="accent3">
                    <a:lumMod val="75000"/>
                  </a:schemeClr>
                </a:solidFill>
                <a:latin typeface="+mn-lt"/>
                <a:cs typeface="+mn-ea"/>
                <a:sym typeface="+mn-lt"/>
              </a:rPr>
              <a:t>图标</a:t>
            </a:r>
            <a:r>
              <a:rPr lang="zh-CN" altLang="en-US" dirty="0">
                <a:solidFill>
                  <a:schemeClr val="accent3">
                    <a:lumMod val="75000"/>
                  </a:schemeClr>
                </a:solidFill>
                <a:cs typeface="+mn-ea"/>
                <a:sym typeface="+mn-lt"/>
              </a:rPr>
              <a:t>，</a:t>
            </a:r>
            <a:r>
              <a:rPr lang="zh-CN" altLang="en-US" sz="1800" dirty="0">
                <a:solidFill>
                  <a:schemeClr val="accent3">
                    <a:lumMod val="75000"/>
                  </a:schemeClr>
                </a:solidFill>
                <a:latin typeface="+mn-lt"/>
                <a:cs typeface="+mn-ea"/>
                <a:sym typeface="+mn-lt"/>
              </a:rPr>
              <a:t>可以实现记录的删除。</a:t>
            </a:r>
            <a:endParaRPr lang="en-US" altLang="zh-CN" sz="1800" dirty="0">
              <a:solidFill>
                <a:schemeClr val="accent3">
                  <a:lumMod val="75000"/>
                </a:schemeClr>
              </a:solidFill>
              <a:latin typeface="+mn-lt"/>
              <a:cs typeface="+mn-ea"/>
              <a:sym typeface="+mn-lt"/>
            </a:endParaRPr>
          </a:p>
          <a:p>
            <a:pPr latinLnBrk="1">
              <a:lnSpc>
                <a:spcPct val="150000"/>
              </a:lnSpc>
              <a:spcBef>
                <a:spcPts val="700"/>
              </a:spcBef>
            </a:pPr>
            <a:r>
              <a:rPr lang="zh-CN" altLang="zh-CN" sz="1800" dirty="0">
                <a:solidFill>
                  <a:schemeClr val="accent3">
                    <a:lumMod val="75000"/>
                  </a:schemeClr>
                </a:solidFill>
                <a:latin typeface="+mn-lt"/>
                <a:cs typeface="+mn-ea"/>
                <a:sym typeface="+mn-lt"/>
              </a:rPr>
              <a:t>在记录上方输入要查询的记录信息，系统</a:t>
            </a:r>
            <a:r>
              <a:rPr lang="zh-CN" altLang="en-US" sz="1800" dirty="0">
                <a:solidFill>
                  <a:schemeClr val="accent3">
                    <a:lumMod val="75000"/>
                  </a:schemeClr>
                </a:solidFill>
                <a:latin typeface="+mn-lt"/>
                <a:cs typeface="+mn-ea"/>
                <a:sym typeface="+mn-lt"/>
              </a:rPr>
              <a:t>会自动进行查询。</a:t>
            </a:r>
            <a:endParaRPr lang="zh-CN" altLang="en-US" sz="1800" dirty="0">
              <a:solidFill>
                <a:schemeClr val="accent3">
                  <a:lumMod val="75000"/>
                </a:schemeClr>
              </a:solidFill>
              <a:latin typeface="+mn-lt"/>
              <a:cs typeface="+mn-ea"/>
              <a:sym typeface="+mn-lt"/>
            </a:endParaRPr>
          </a:p>
        </p:txBody>
      </p:sp>
      <p:pic>
        <p:nvPicPr>
          <p:cNvPr id="14" name="图片 13"/>
          <p:cNvPicPr>
            <a:picLocks noChangeAspect="1"/>
          </p:cNvPicPr>
          <p:nvPr/>
        </p:nvPicPr>
        <p:blipFill>
          <a:blip r:embed="rId3"/>
          <a:stretch>
            <a:fillRect/>
          </a:stretch>
        </p:blipFill>
        <p:spPr>
          <a:xfrm>
            <a:off x="7824192" y="2734735"/>
            <a:ext cx="273050" cy="230505"/>
          </a:xfrm>
          <a:prstGeom prst="rect">
            <a:avLst/>
          </a:prstGeom>
        </p:spPr>
      </p:pic>
      <p:pic>
        <p:nvPicPr>
          <p:cNvPr id="17" name="图片 16"/>
          <p:cNvPicPr>
            <a:picLocks noChangeAspect="1"/>
          </p:cNvPicPr>
          <p:nvPr/>
        </p:nvPicPr>
        <p:blipFill>
          <a:blip r:embed="rId4"/>
          <a:stretch>
            <a:fillRect/>
          </a:stretch>
        </p:blipFill>
        <p:spPr>
          <a:xfrm>
            <a:off x="4799856" y="3955085"/>
            <a:ext cx="7200027" cy="2254967"/>
          </a:xfrm>
          <a:prstGeom prst="rect">
            <a:avLst/>
          </a:prstGeom>
        </p:spPr>
      </p:pic>
      <p:cxnSp>
        <p:nvCxnSpPr>
          <p:cNvPr id="18" name="直接箭头连接符 17"/>
          <p:cNvCxnSpPr/>
          <p:nvPr/>
        </p:nvCxnSpPr>
        <p:spPr>
          <a:xfrm>
            <a:off x="11280576" y="5301208"/>
            <a:ext cx="432048" cy="21602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p:nvPr/>
        </p:nvCxnSpPr>
        <p:spPr>
          <a:xfrm>
            <a:off x="4486155" y="4557831"/>
            <a:ext cx="432048" cy="21602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文本占位符 24"/>
          <p:cNvSpPr txBox="1"/>
          <p:nvPr/>
        </p:nvSpPr>
        <p:spPr>
          <a:xfrm>
            <a:off x="4618676" y="3109380"/>
            <a:ext cx="2954655" cy="923330"/>
          </a:xfrm>
          <a:prstGeom prst="rect">
            <a:avLst/>
          </a:prstGeom>
          <a:noFill/>
        </p:spPr>
        <p:txBody>
          <a:bodyPr wrap="none" rtlCol="0" anchor="ctr">
            <a:spAutoFit/>
          </a:bodyPr>
          <a:lstStyle>
            <a:defPPr>
              <a:defRPr lang="zh-CN"/>
            </a:defPPr>
            <a:lvl1pPr algn="ctr">
              <a:defRPr sz="6000">
                <a:solidFill>
                  <a:schemeClr val="accent1"/>
                </a:solidFill>
                <a:effectLst>
                  <a:outerShdw dist="63500" dir="5400000" algn="tl" rotWithShape="0">
                    <a:prstClr val="black">
                      <a:alpha val="10000"/>
                    </a:prstClr>
                  </a:outerShdw>
                </a:effectLst>
                <a:latin typeface="DIN-BlackItalic" pitchFamily="50" charset="0"/>
                <a:ea typeface="+mj-ea"/>
              </a:defRPr>
            </a:lvl1pPr>
          </a:lstStyle>
          <a:p>
            <a:r>
              <a:rPr lang="zh-CN" altLang="en-US" sz="5400" dirty="0">
                <a:solidFill>
                  <a:schemeClr val="tx2"/>
                </a:solidFill>
                <a:effectLst/>
              </a:rPr>
              <a:t>用户管理</a:t>
            </a:r>
            <a:endParaRPr lang="zh-CN" altLang="en-US" sz="5400" dirty="0">
              <a:solidFill>
                <a:schemeClr val="tx2"/>
              </a:solidFill>
              <a:effectLst/>
            </a:endParaRPr>
          </a:p>
        </p:txBody>
      </p:sp>
      <p:sp>
        <p:nvSpPr>
          <p:cNvPr id="6" name="Freeform 5"/>
          <p:cNvSpPr/>
          <p:nvPr/>
        </p:nvSpPr>
        <p:spPr bwMode="auto">
          <a:xfrm>
            <a:off x="5471005" y="1868359"/>
            <a:ext cx="1249989" cy="112700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91440" tIns="45720" rIns="91440" bIns="45720" numCol="1" anchor="ctr" anchorCtr="0" compatLnSpc="1"/>
          <a:lstStyle/>
          <a:p>
            <a:pPr algn="ctr"/>
            <a:r>
              <a:rPr lang="en-US" altLang="zh-CN" sz="4800" dirty="0">
                <a:solidFill>
                  <a:schemeClr val="bg1"/>
                </a:solidFill>
                <a:latin typeface="+mj-lt"/>
              </a:rPr>
              <a:t>04</a:t>
            </a:r>
            <a:endParaRPr lang="zh-CN" altLang="en-US" sz="4800" dirty="0">
              <a:solidFill>
                <a:schemeClr val="bg1"/>
              </a:solidFill>
              <a:latin typeface="+mj-lt"/>
            </a:endParaRPr>
          </a:p>
        </p:txBody>
      </p:sp>
    </p:spTree>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1213733" y="437017"/>
            <a:ext cx="7920702"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前台登录注册</a:t>
            </a:r>
            <a:endParaRPr lang="zh-CN" altLang="en-US" sz="2800" dirty="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04</a:t>
            </a:r>
            <a:endParaRPr lang="zh-CN" altLang="en-US" sz="2800" dirty="0">
              <a:solidFill>
                <a:schemeClr val="bg1"/>
              </a:solidFill>
              <a:latin typeface="+mj-lt"/>
            </a:endParaRPr>
          </a:p>
        </p:txBody>
      </p:sp>
      <p:sp>
        <p:nvSpPr>
          <p:cNvPr id="2" name="文本框 1"/>
          <p:cNvSpPr txBox="1"/>
          <p:nvPr/>
        </p:nvSpPr>
        <p:spPr>
          <a:xfrm>
            <a:off x="551384" y="1196752"/>
            <a:ext cx="3744416" cy="3131627"/>
          </a:xfrm>
          <a:prstGeom prst="rect">
            <a:avLst/>
          </a:prstGeom>
          <a:noFill/>
        </p:spPr>
        <p:txBody>
          <a:bodyPr wrap="square" rtlCol="0">
            <a:spAutoFit/>
          </a:bodyPr>
          <a:lstStyle/>
          <a:p>
            <a:pPr marL="0" indent="0" algn="l" fontAlgn="auto" latinLnBrk="1">
              <a:lnSpc>
                <a:spcPct val="150000"/>
              </a:lnSpc>
              <a:spcBef>
                <a:spcPts val="700"/>
              </a:spcBef>
              <a:buNone/>
            </a:pPr>
            <a:r>
              <a:rPr lang="zh-CN" altLang="en-US" sz="1800" dirty="0">
                <a:solidFill>
                  <a:schemeClr val="accent3">
                    <a:lumMod val="75000"/>
                  </a:schemeClr>
                </a:solidFill>
                <a:latin typeface="+mn-lt"/>
                <a:cs typeface="+mn-ea"/>
                <a:sym typeface="+mn-lt"/>
              </a:rPr>
              <a:t>登录：</a:t>
            </a:r>
            <a:endParaRPr lang="en-US" altLang="zh-CN" sz="1800" dirty="0">
              <a:solidFill>
                <a:schemeClr val="accent3">
                  <a:lumMod val="75000"/>
                </a:schemeClr>
              </a:solidFill>
              <a:latin typeface="+mn-lt"/>
              <a:cs typeface="+mn-ea"/>
              <a:sym typeface="+mn-lt"/>
            </a:endParaRPr>
          </a:p>
          <a:p>
            <a:pPr marL="0" indent="0" algn="l" fontAlgn="auto" latinLnBrk="1">
              <a:lnSpc>
                <a:spcPct val="150000"/>
              </a:lnSpc>
              <a:spcBef>
                <a:spcPts val="700"/>
              </a:spcBef>
              <a:buNone/>
            </a:pPr>
            <a:r>
              <a:rPr lang="zh-CN" altLang="en-US" sz="1800" dirty="0">
                <a:solidFill>
                  <a:schemeClr val="accent3">
                    <a:lumMod val="75000"/>
                  </a:schemeClr>
                </a:solidFill>
                <a:latin typeface="+mn-lt"/>
                <a:cs typeface="+mn-ea"/>
                <a:sym typeface="+mn-lt"/>
              </a:rPr>
              <a:t>未登录状态下点击前台首页右上角</a:t>
            </a:r>
            <a:r>
              <a:rPr lang="en-US" altLang="zh-CN" sz="1800" dirty="0">
                <a:solidFill>
                  <a:schemeClr val="accent3">
                    <a:lumMod val="75000"/>
                  </a:schemeClr>
                </a:solidFill>
                <a:latin typeface="+mn-lt"/>
                <a:cs typeface="+mn-ea"/>
                <a:sym typeface="+mn-lt"/>
              </a:rPr>
              <a:t>“Login”</a:t>
            </a:r>
            <a:r>
              <a:rPr lang="zh-CN" altLang="en-US" sz="1800" dirty="0">
                <a:solidFill>
                  <a:schemeClr val="accent3">
                    <a:lumMod val="75000"/>
                  </a:schemeClr>
                </a:solidFill>
                <a:latin typeface="+mn-lt"/>
                <a:cs typeface="+mn-ea"/>
                <a:sym typeface="+mn-lt"/>
              </a:rPr>
              <a:t>进入登录界面。</a:t>
            </a:r>
            <a:endParaRPr lang="zh-CN" altLang="en-US" sz="1800" dirty="0">
              <a:solidFill>
                <a:schemeClr val="accent3">
                  <a:lumMod val="75000"/>
                </a:schemeClr>
              </a:solidFill>
              <a:latin typeface="+mn-lt"/>
              <a:cs typeface="+mn-ea"/>
              <a:sym typeface="+mn-lt"/>
            </a:endParaRPr>
          </a:p>
          <a:p>
            <a:pPr marL="0" indent="0" algn="l" fontAlgn="auto" latinLnBrk="1">
              <a:lnSpc>
                <a:spcPct val="150000"/>
              </a:lnSpc>
              <a:spcBef>
                <a:spcPts val="700"/>
              </a:spcBef>
              <a:buNone/>
            </a:pPr>
            <a:r>
              <a:rPr lang="zh-CN" altLang="en-US" sz="1800" dirty="0">
                <a:solidFill>
                  <a:schemeClr val="accent3">
                    <a:lumMod val="75000"/>
                  </a:schemeClr>
                </a:solidFill>
                <a:latin typeface="+mn-lt"/>
                <a:cs typeface="+mn-ea"/>
                <a:sym typeface="+mn-lt"/>
              </a:rPr>
              <a:t>输入账号和密码，点击</a:t>
            </a:r>
            <a:r>
              <a:rPr lang="en-US" altLang="zh-CN" sz="1800" dirty="0">
                <a:solidFill>
                  <a:schemeClr val="accent3">
                    <a:lumMod val="75000"/>
                  </a:schemeClr>
                </a:solidFill>
                <a:latin typeface="+mn-lt"/>
                <a:cs typeface="+mn-ea"/>
                <a:sym typeface="+mn-lt"/>
              </a:rPr>
              <a:t>“</a:t>
            </a:r>
            <a:r>
              <a:rPr lang="zh-CN" altLang="en-US" sz="1800" dirty="0">
                <a:solidFill>
                  <a:schemeClr val="accent3">
                    <a:lumMod val="75000"/>
                  </a:schemeClr>
                </a:solidFill>
                <a:latin typeface="+mn-lt"/>
                <a:cs typeface="+mn-ea"/>
                <a:sym typeface="+mn-lt"/>
              </a:rPr>
              <a:t>立即登录</a:t>
            </a:r>
            <a:r>
              <a:rPr lang="en-US" altLang="zh-CN" sz="1800" dirty="0">
                <a:solidFill>
                  <a:schemeClr val="accent3">
                    <a:lumMod val="75000"/>
                  </a:schemeClr>
                </a:solidFill>
                <a:latin typeface="+mn-lt"/>
                <a:cs typeface="+mn-ea"/>
                <a:sym typeface="+mn-lt"/>
              </a:rPr>
              <a:t>”</a:t>
            </a:r>
            <a:r>
              <a:rPr lang="zh-CN" altLang="en-US" sz="1800" dirty="0">
                <a:solidFill>
                  <a:schemeClr val="accent3">
                    <a:lumMod val="75000"/>
                  </a:schemeClr>
                </a:solidFill>
                <a:latin typeface="+mn-lt"/>
                <a:cs typeface="+mn-ea"/>
                <a:sym typeface="+mn-lt"/>
              </a:rPr>
              <a:t>，进行登录。</a:t>
            </a:r>
            <a:endParaRPr lang="zh-CN" altLang="en-US" sz="1800" dirty="0">
              <a:solidFill>
                <a:schemeClr val="accent3">
                  <a:lumMod val="75000"/>
                </a:schemeClr>
              </a:solidFill>
              <a:latin typeface="+mn-lt"/>
              <a:cs typeface="+mn-ea"/>
              <a:sym typeface="+mn-lt"/>
            </a:endParaRPr>
          </a:p>
          <a:p>
            <a:pPr marL="0" indent="0" algn="l" fontAlgn="auto" latinLnBrk="1">
              <a:lnSpc>
                <a:spcPct val="150000"/>
              </a:lnSpc>
              <a:spcBef>
                <a:spcPts val="700"/>
              </a:spcBef>
              <a:buNone/>
            </a:pPr>
            <a:r>
              <a:rPr lang="zh-CN" altLang="en-US" sz="1800" dirty="0">
                <a:solidFill>
                  <a:schemeClr val="accent3">
                    <a:lumMod val="75000"/>
                  </a:schemeClr>
                </a:solidFill>
                <a:latin typeface="+mn-lt"/>
                <a:cs typeface="+mn-ea"/>
                <a:sym typeface="+mn-lt"/>
              </a:rPr>
              <a:t>登录成功，跳转回网站主页。</a:t>
            </a:r>
            <a:endParaRPr lang="zh-CN" altLang="en-US" sz="1800" dirty="0">
              <a:solidFill>
                <a:schemeClr val="accent3">
                  <a:lumMod val="75000"/>
                </a:schemeClr>
              </a:solidFill>
              <a:latin typeface="+mn-lt"/>
              <a:cs typeface="+mn-ea"/>
              <a:sym typeface="+mn-lt"/>
            </a:endParaRPr>
          </a:p>
          <a:p>
            <a:endParaRPr lang="zh-CN" altLang="en-US" dirty="0"/>
          </a:p>
        </p:txBody>
      </p:sp>
      <p:sp>
        <p:nvSpPr>
          <p:cNvPr id="3" name="文本框 2"/>
          <p:cNvSpPr txBox="1"/>
          <p:nvPr/>
        </p:nvSpPr>
        <p:spPr>
          <a:xfrm>
            <a:off x="5483934" y="459454"/>
            <a:ext cx="5940658" cy="2300630"/>
          </a:xfrm>
          <a:prstGeom prst="rect">
            <a:avLst/>
          </a:prstGeom>
          <a:noFill/>
        </p:spPr>
        <p:txBody>
          <a:bodyPr wrap="square" rtlCol="0">
            <a:spAutoFit/>
          </a:bodyPr>
          <a:lstStyle/>
          <a:p>
            <a:pPr marL="0" indent="0" algn="l" fontAlgn="auto" latinLnBrk="1">
              <a:lnSpc>
                <a:spcPct val="150000"/>
              </a:lnSpc>
              <a:spcBef>
                <a:spcPts val="700"/>
              </a:spcBef>
              <a:buNone/>
            </a:pPr>
            <a:r>
              <a:rPr lang="zh-CN" altLang="en-US" sz="1800" dirty="0">
                <a:solidFill>
                  <a:schemeClr val="accent3">
                    <a:lumMod val="75000"/>
                  </a:schemeClr>
                </a:solidFill>
                <a:latin typeface="+mn-lt"/>
                <a:cs typeface="+mn-ea"/>
                <a:sym typeface="+mn-lt"/>
              </a:rPr>
              <a:t>注册：</a:t>
            </a:r>
            <a:endParaRPr lang="en-US" altLang="zh-CN" sz="1800" dirty="0">
              <a:solidFill>
                <a:schemeClr val="accent3">
                  <a:lumMod val="75000"/>
                </a:schemeClr>
              </a:solidFill>
              <a:latin typeface="+mn-lt"/>
              <a:cs typeface="+mn-ea"/>
              <a:sym typeface="+mn-lt"/>
            </a:endParaRPr>
          </a:p>
          <a:p>
            <a:pPr marL="0" indent="0" algn="l" fontAlgn="auto" latinLnBrk="1">
              <a:lnSpc>
                <a:spcPct val="150000"/>
              </a:lnSpc>
              <a:spcBef>
                <a:spcPts val="700"/>
              </a:spcBef>
              <a:buNone/>
            </a:pPr>
            <a:r>
              <a:rPr lang="zh-CN" altLang="en-US" sz="1800" dirty="0">
                <a:solidFill>
                  <a:schemeClr val="accent3">
                    <a:lumMod val="75000"/>
                  </a:schemeClr>
                </a:solidFill>
                <a:latin typeface="+mn-lt"/>
                <a:cs typeface="+mn-ea"/>
                <a:sym typeface="+mn-lt"/>
              </a:rPr>
              <a:t>进入登录界面，点击左侧</a:t>
            </a:r>
            <a:r>
              <a:rPr lang="en-US" altLang="zh-CN" sz="1800" dirty="0">
                <a:solidFill>
                  <a:schemeClr val="accent3">
                    <a:lumMod val="75000"/>
                  </a:schemeClr>
                </a:solidFill>
                <a:latin typeface="+mn-lt"/>
                <a:cs typeface="+mn-ea"/>
                <a:sym typeface="+mn-lt"/>
              </a:rPr>
              <a:t>“</a:t>
            </a:r>
            <a:r>
              <a:rPr lang="zh-CN" altLang="en-US" sz="1800" dirty="0">
                <a:solidFill>
                  <a:schemeClr val="accent3">
                    <a:lumMod val="75000"/>
                  </a:schemeClr>
                </a:solidFill>
                <a:latin typeface="+mn-lt"/>
                <a:cs typeface="+mn-ea"/>
                <a:sym typeface="+mn-lt"/>
              </a:rPr>
              <a:t>去注册</a:t>
            </a:r>
            <a:r>
              <a:rPr lang="en-US" altLang="zh-CN" sz="1800" dirty="0">
                <a:solidFill>
                  <a:schemeClr val="accent3">
                    <a:lumMod val="75000"/>
                  </a:schemeClr>
                </a:solidFill>
                <a:latin typeface="+mn-lt"/>
                <a:cs typeface="+mn-ea"/>
                <a:sym typeface="+mn-lt"/>
              </a:rPr>
              <a:t>”</a:t>
            </a:r>
            <a:r>
              <a:rPr lang="zh-CN" altLang="en-US" sz="1800" dirty="0">
                <a:solidFill>
                  <a:schemeClr val="accent3">
                    <a:lumMod val="75000"/>
                  </a:schemeClr>
                </a:solidFill>
                <a:latin typeface="+mn-lt"/>
                <a:cs typeface="+mn-ea"/>
                <a:sym typeface="+mn-lt"/>
              </a:rPr>
              <a:t>进入注册界面</a:t>
            </a:r>
            <a:endParaRPr lang="zh-CN" altLang="en-US" sz="1800" dirty="0">
              <a:solidFill>
                <a:schemeClr val="accent3">
                  <a:lumMod val="75000"/>
                </a:schemeClr>
              </a:solidFill>
              <a:latin typeface="+mn-lt"/>
              <a:cs typeface="+mn-ea"/>
              <a:sym typeface="+mn-lt"/>
            </a:endParaRPr>
          </a:p>
          <a:p>
            <a:pPr marL="0" indent="0" algn="l" fontAlgn="auto" latinLnBrk="1">
              <a:lnSpc>
                <a:spcPct val="150000"/>
              </a:lnSpc>
              <a:spcBef>
                <a:spcPts val="700"/>
              </a:spcBef>
              <a:buNone/>
            </a:pPr>
            <a:r>
              <a:rPr lang="zh-CN" altLang="en-US" sz="1800" dirty="0">
                <a:solidFill>
                  <a:schemeClr val="accent3">
                    <a:lumMod val="75000"/>
                  </a:schemeClr>
                </a:solidFill>
                <a:latin typeface="+mn-lt"/>
                <a:cs typeface="+mn-ea"/>
                <a:sym typeface="+mn-lt"/>
              </a:rPr>
              <a:t>输入用户名、邮箱和密码，点击</a:t>
            </a:r>
            <a:r>
              <a:rPr lang="en-US" altLang="zh-CN" sz="1800" dirty="0">
                <a:solidFill>
                  <a:schemeClr val="accent3">
                    <a:lumMod val="75000"/>
                  </a:schemeClr>
                </a:solidFill>
                <a:latin typeface="+mn-lt"/>
                <a:cs typeface="+mn-ea"/>
                <a:sym typeface="+mn-lt"/>
              </a:rPr>
              <a:t>“</a:t>
            </a:r>
            <a:r>
              <a:rPr lang="zh-CN" altLang="en-US" sz="1800" dirty="0">
                <a:solidFill>
                  <a:schemeClr val="accent3">
                    <a:lumMod val="75000"/>
                  </a:schemeClr>
                </a:solidFill>
                <a:latin typeface="+mn-lt"/>
                <a:cs typeface="+mn-ea"/>
                <a:sym typeface="+mn-lt"/>
              </a:rPr>
              <a:t>立即注册</a:t>
            </a:r>
            <a:r>
              <a:rPr lang="en-US" altLang="zh-CN" sz="1800" dirty="0">
                <a:solidFill>
                  <a:schemeClr val="accent3">
                    <a:lumMod val="75000"/>
                  </a:schemeClr>
                </a:solidFill>
                <a:latin typeface="+mn-lt"/>
                <a:cs typeface="+mn-ea"/>
                <a:sym typeface="+mn-lt"/>
              </a:rPr>
              <a:t>”</a:t>
            </a:r>
            <a:r>
              <a:rPr lang="zh-CN" altLang="en-US" sz="1800" dirty="0">
                <a:solidFill>
                  <a:schemeClr val="accent3">
                    <a:lumMod val="75000"/>
                  </a:schemeClr>
                </a:solidFill>
                <a:latin typeface="+mn-lt"/>
                <a:cs typeface="+mn-ea"/>
                <a:sym typeface="+mn-lt"/>
              </a:rPr>
              <a:t>，进行注册。</a:t>
            </a:r>
            <a:endParaRPr lang="zh-CN" altLang="en-US" sz="1800" dirty="0">
              <a:solidFill>
                <a:schemeClr val="accent3">
                  <a:lumMod val="75000"/>
                </a:schemeClr>
              </a:solidFill>
              <a:latin typeface="+mn-lt"/>
              <a:cs typeface="+mn-ea"/>
              <a:sym typeface="+mn-lt"/>
            </a:endParaRPr>
          </a:p>
          <a:p>
            <a:pPr marL="0" indent="0" algn="l" fontAlgn="auto" latinLnBrk="1">
              <a:lnSpc>
                <a:spcPct val="150000"/>
              </a:lnSpc>
              <a:spcBef>
                <a:spcPts val="700"/>
              </a:spcBef>
              <a:buNone/>
            </a:pPr>
            <a:r>
              <a:rPr lang="zh-CN" altLang="en-US" sz="1800" dirty="0">
                <a:solidFill>
                  <a:schemeClr val="accent3">
                    <a:lumMod val="75000"/>
                  </a:schemeClr>
                </a:solidFill>
                <a:latin typeface="+mn-lt"/>
                <a:cs typeface="+mn-ea"/>
                <a:sym typeface="+mn-lt"/>
              </a:rPr>
              <a:t>注册成功，跳转回网站主页</a:t>
            </a:r>
            <a:endParaRPr lang="zh-CN" altLang="en-US" sz="1800" dirty="0">
              <a:solidFill>
                <a:schemeClr val="accent3">
                  <a:lumMod val="75000"/>
                </a:schemeClr>
              </a:solidFill>
              <a:latin typeface="+mn-lt"/>
              <a:cs typeface="+mn-ea"/>
              <a:sym typeface="+mn-lt"/>
            </a:endParaRPr>
          </a:p>
          <a:p>
            <a:endParaRPr lang="zh-CN" altLang="en-US" dirty="0"/>
          </a:p>
        </p:txBody>
      </p:sp>
      <p:pic>
        <p:nvPicPr>
          <p:cNvPr id="5" name="图片 4"/>
          <p:cNvPicPr>
            <a:picLocks noChangeAspect="1"/>
          </p:cNvPicPr>
          <p:nvPr/>
        </p:nvPicPr>
        <p:blipFill>
          <a:blip r:embed="rId1"/>
          <a:stretch>
            <a:fillRect/>
          </a:stretch>
        </p:blipFill>
        <p:spPr>
          <a:xfrm>
            <a:off x="200589" y="4057067"/>
            <a:ext cx="5112568" cy="2588347"/>
          </a:xfrm>
          <a:prstGeom prst="rect">
            <a:avLst/>
          </a:prstGeom>
        </p:spPr>
      </p:pic>
      <p:pic>
        <p:nvPicPr>
          <p:cNvPr id="7" name="图片 6"/>
          <p:cNvPicPr>
            <a:picLocks noChangeAspect="1"/>
          </p:cNvPicPr>
          <p:nvPr/>
        </p:nvPicPr>
        <p:blipFill>
          <a:blip r:embed="rId2"/>
          <a:stretch>
            <a:fillRect/>
          </a:stretch>
        </p:blipFill>
        <p:spPr>
          <a:xfrm>
            <a:off x="5508601" y="3129641"/>
            <a:ext cx="5790590" cy="2947086"/>
          </a:xfrm>
          <a:prstGeom prst="rect">
            <a:avLst/>
          </a:prstGeom>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1236419" y="407610"/>
            <a:ext cx="7920702"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前台退出</a:t>
            </a:r>
            <a:endParaRPr lang="zh-CN" altLang="en-US" sz="2800" dirty="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04</a:t>
            </a:r>
            <a:endParaRPr lang="zh-CN" altLang="en-US" sz="2800" dirty="0">
              <a:solidFill>
                <a:schemeClr val="bg1"/>
              </a:solidFill>
              <a:latin typeface="+mj-lt"/>
            </a:endParaRPr>
          </a:p>
        </p:txBody>
      </p:sp>
      <p:sp>
        <p:nvSpPr>
          <p:cNvPr id="2" name="文本框 1"/>
          <p:cNvSpPr txBox="1"/>
          <p:nvPr/>
        </p:nvSpPr>
        <p:spPr>
          <a:xfrm>
            <a:off x="551384" y="1196752"/>
            <a:ext cx="7128792" cy="462627"/>
          </a:xfrm>
          <a:prstGeom prst="rect">
            <a:avLst/>
          </a:prstGeom>
          <a:noFill/>
        </p:spPr>
        <p:txBody>
          <a:bodyPr wrap="square" rtlCol="0">
            <a:spAutoFit/>
          </a:bodyPr>
          <a:lstStyle/>
          <a:p>
            <a:pPr marL="0" indent="0" algn="l" fontAlgn="auto" latinLnBrk="1">
              <a:lnSpc>
                <a:spcPct val="150000"/>
              </a:lnSpc>
              <a:spcBef>
                <a:spcPts val="700"/>
              </a:spcBef>
              <a:buNone/>
            </a:pPr>
            <a:r>
              <a:rPr lang="zh-CN" altLang="en-US" sz="1800" dirty="0">
                <a:solidFill>
                  <a:schemeClr val="accent3">
                    <a:lumMod val="75000"/>
                  </a:schemeClr>
                </a:solidFill>
                <a:latin typeface="+mn-lt"/>
                <a:cs typeface="+mn-ea"/>
                <a:sym typeface="+mn-lt"/>
              </a:rPr>
              <a:t>登录后，主页导航栏上的</a:t>
            </a:r>
            <a:r>
              <a:rPr lang="en-US" altLang="zh-CN" sz="1800" dirty="0">
                <a:solidFill>
                  <a:schemeClr val="accent3">
                    <a:lumMod val="75000"/>
                  </a:schemeClr>
                </a:solidFill>
                <a:latin typeface="+mn-lt"/>
                <a:cs typeface="+mn-ea"/>
                <a:sym typeface="+mn-lt"/>
              </a:rPr>
              <a:t>“Login”</a:t>
            </a:r>
            <a:r>
              <a:rPr lang="zh-CN" altLang="en-US" sz="1800" dirty="0">
                <a:solidFill>
                  <a:schemeClr val="accent3">
                    <a:lumMod val="75000"/>
                  </a:schemeClr>
                </a:solidFill>
                <a:latin typeface="+mn-lt"/>
                <a:cs typeface="+mn-ea"/>
                <a:sym typeface="+mn-lt"/>
              </a:rPr>
              <a:t>变成</a:t>
            </a:r>
            <a:r>
              <a:rPr lang="en-US" altLang="zh-CN" sz="1800" dirty="0">
                <a:solidFill>
                  <a:schemeClr val="accent3">
                    <a:lumMod val="75000"/>
                  </a:schemeClr>
                </a:solidFill>
                <a:latin typeface="+mn-lt"/>
                <a:cs typeface="+mn-ea"/>
                <a:sym typeface="+mn-lt"/>
              </a:rPr>
              <a:t>“Logout”</a:t>
            </a:r>
            <a:r>
              <a:rPr lang="zh-CN" altLang="en-US" sz="1800" dirty="0">
                <a:solidFill>
                  <a:schemeClr val="accent3">
                    <a:lumMod val="75000"/>
                  </a:schemeClr>
                </a:solidFill>
                <a:latin typeface="+mn-lt"/>
                <a:cs typeface="+mn-ea"/>
                <a:sym typeface="+mn-lt"/>
              </a:rPr>
              <a:t>，点击即可退出登录</a:t>
            </a:r>
            <a:endParaRPr lang="zh-CN" altLang="en-US" sz="1800" dirty="0">
              <a:solidFill>
                <a:schemeClr val="accent3">
                  <a:lumMod val="75000"/>
                </a:schemeClr>
              </a:solidFill>
              <a:latin typeface="+mn-lt"/>
              <a:cs typeface="+mn-ea"/>
              <a:sym typeface="+mn-lt"/>
            </a:endParaRPr>
          </a:p>
        </p:txBody>
      </p:sp>
      <p:pic>
        <p:nvPicPr>
          <p:cNvPr id="6" name="图片 5"/>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407368" y="1988840"/>
            <a:ext cx="8568952" cy="4129056"/>
          </a:xfrm>
          <a:prstGeom prst="rect">
            <a:avLst/>
          </a:prstGeom>
        </p:spPr>
      </p:pic>
      <p:sp>
        <p:nvSpPr>
          <p:cNvPr id="8" name="矩形 7"/>
          <p:cNvSpPr/>
          <p:nvPr/>
        </p:nvSpPr>
        <p:spPr>
          <a:xfrm>
            <a:off x="7536160" y="2132856"/>
            <a:ext cx="1224136" cy="462627"/>
          </a:xfrm>
          <a:prstGeom prst="rect">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1213733" y="437017"/>
            <a:ext cx="7920702"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后台登录</a:t>
            </a:r>
            <a:endParaRPr lang="zh-CN" altLang="en-US" sz="2800" dirty="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04</a:t>
            </a:r>
            <a:endParaRPr lang="zh-CN" altLang="en-US" sz="2800" dirty="0">
              <a:solidFill>
                <a:schemeClr val="bg1"/>
              </a:solidFill>
              <a:latin typeface="+mj-lt"/>
            </a:endParaRPr>
          </a:p>
        </p:txBody>
      </p:sp>
      <p:sp>
        <p:nvSpPr>
          <p:cNvPr id="2" name="文本框 1"/>
          <p:cNvSpPr txBox="1"/>
          <p:nvPr/>
        </p:nvSpPr>
        <p:spPr>
          <a:xfrm>
            <a:off x="895980" y="1936858"/>
            <a:ext cx="4047892" cy="3221395"/>
          </a:xfrm>
          <a:prstGeom prst="rect">
            <a:avLst/>
          </a:prstGeom>
          <a:noFill/>
        </p:spPr>
        <p:txBody>
          <a:bodyPr wrap="square" rtlCol="0">
            <a:spAutoFit/>
          </a:bodyPr>
          <a:lstStyle/>
          <a:p>
            <a:pPr marL="0" indent="0" algn="l" fontAlgn="auto" latinLnBrk="1">
              <a:lnSpc>
                <a:spcPct val="150000"/>
              </a:lnSpc>
              <a:spcBef>
                <a:spcPts val="700"/>
              </a:spcBef>
              <a:buNone/>
            </a:pPr>
            <a:r>
              <a:rPr lang="zh-CN" altLang="en-US" sz="1800" dirty="0">
                <a:solidFill>
                  <a:schemeClr val="accent3">
                    <a:lumMod val="75000"/>
                  </a:schemeClr>
                </a:solidFill>
                <a:latin typeface="+mn-lt"/>
                <a:cs typeface="+mn-ea"/>
                <a:sym typeface="+mn-lt"/>
              </a:rPr>
              <a:t>登录：</a:t>
            </a:r>
            <a:endParaRPr lang="en-US" altLang="zh-CN" sz="1800" dirty="0">
              <a:solidFill>
                <a:schemeClr val="accent3">
                  <a:lumMod val="75000"/>
                </a:schemeClr>
              </a:solidFill>
              <a:latin typeface="+mn-lt"/>
              <a:cs typeface="+mn-ea"/>
              <a:sym typeface="+mn-lt"/>
            </a:endParaRPr>
          </a:p>
          <a:p>
            <a:pPr marL="0" indent="0" algn="l" fontAlgn="auto" latinLnBrk="1">
              <a:lnSpc>
                <a:spcPct val="150000"/>
              </a:lnSpc>
              <a:spcBef>
                <a:spcPts val="700"/>
              </a:spcBef>
              <a:buNone/>
            </a:pPr>
            <a:r>
              <a:rPr lang="zh-CN" altLang="en-US" sz="1800" dirty="0">
                <a:solidFill>
                  <a:schemeClr val="accent3">
                    <a:lumMod val="75000"/>
                  </a:schemeClr>
                </a:solidFill>
                <a:latin typeface="+mn-lt"/>
                <a:cs typeface="+mn-ea"/>
                <a:sym typeface="+mn-lt"/>
              </a:rPr>
              <a:t>后台仅允许管理员登录</a:t>
            </a:r>
            <a:endParaRPr lang="zh-CN" altLang="en-US" sz="1800" dirty="0">
              <a:solidFill>
                <a:schemeClr val="accent3">
                  <a:lumMod val="75000"/>
                </a:schemeClr>
              </a:solidFill>
              <a:latin typeface="+mn-lt"/>
              <a:cs typeface="+mn-ea"/>
              <a:sym typeface="+mn-lt"/>
            </a:endParaRPr>
          </a:p>
          <a:p>
            <a:pPr marL="0" indent="0" algn="l" fontAlgn="auto" latinLnBrk="1">
              <a:lnSpc>
                <a:spcPct val="150000"/>
              </a:lnSpc>
              <a:spcBef>
                <a:spcPts val="700"/>
              </a:spcBef>
              <a:buNone/>
            </a:pPr>
            <a:r>
              <a:rPr lang="zh-CN" altLang="en-US" sz="1800" dirty="0">
                <a:solidFill>
                  <a:schemeClr val="accent3">
                    <a:lumMod val="75000"/>
                  </a:schemeClr>
                </a:solidFill>
                <a:latin typeface="+mn-lt"/>
                <a:cs typeface="+mn-ea"/>
                <a:sym typeface="+mn-lt"/>
              </a:rPr>
              <a:t>访问后台会直接跳转到登录页面</a:t>
            </a:r>
            <a:endParaRPr lang="zh-CN" altLang="en-US" sz="1800" dirty="0">
              <a:solidFill>
                <a:schemeClr val="accent3">
                  <a:lumMod val="75000"/>
                </a:schemeClr>
              </a:solidFill>
              <a:latin typeface="+mn-lt"/>
              <a:cs typeface="+mn-ea"/>
              <a:sym typeface="+mn-lt"/>
            </a:endParaRPr>
          </a:p>
          <a:p>
            <a:pPr marL="0" indent="0" algn="l" fontAlgn="auto" latinLnBrk="1">
              <a:lnSpc>
                <a:spcPct val="150000"/>
              </a:lnSpc>
              <a:spcBef>
                <a:spcPts val="700"/>
              </a:spcBef>
              <a:buNone/>
            </a:pPr>
            <a:r>
              <a:rPr lang="zh-CN" altLang="en-US" sz="1800" dirty="0">
                <a:solidFill>
                  <a:schemeClr val="accent3">
                    <a:lumMod val="75000"/>
                  </a:schemeClr>
                </a:solidFill>
                <a:latin typeface="+mn-lt"/>
                <a:cs typeface="+mn-ea"/>
                <a:sym typeface="+mn-lt"/>
              </a:rPr>
              <a:t>输入登录信息，点击</a:t>
            </a:r>
            <a:r>
              <a:rPr lang="en-US" altLang="zh-CN" sz="1800" dirty="0">
                <a:solidFill>
                  <a:schemeClr val="accent3">
                    <a:lumMod val="75000"/>
                  </a:schemeClr>
                </a:solidFill>
                <a:latin typeface="+mn-lt"/>
                <a:cs typeface="+mn-ea"/>
                <a:sym typeface="+mn-lt"/>
              </a:rPr>
              <a:t>“</a:t>
            </a:r>
            <a:r>
              <a:rPr lang="zh-CN" altLang="en-US" sz="1800" dirty="0">
                <a:solidFill>
                  <a:schemeClr val="accent3">
                    <a:lumMod val="75000"/>
                  </a:schemeClr>
                </a:solidFill>
                <a:latin typeface="+mn-lt"/>
                <a:cs typeface="+mn-ea"/>
                <a:sym typeface="+mn-lt"/>
              </a:rPr>
              <a:t>立即登录</a:t>
            </a:r>
            <a:r>
              <a:rPr lang="en-US" altLang="zh-CN" sz="1800" dirty="0">
                <a:solidFill>
                  <a:schemeClr val="accent3">
                    <a:lumMod val="75000"/>
                  </a:schemeClr>
                </a:solidFill>
                <a:latin typeface="+mn-lt"/>
                <a:cs typeface="+mn-ea"/>
                <a:sym typeface="+mn-lt"/>
              </a:rPr>
              <a:t>”</a:t>
            </a:r>
            <a:r>
              <a:rPr lang="zh-CN" altLang="en-US" sz="1800" dirty="0">
                <a:solidFill>
                  <a:schemeClr val="accent3">
                    <a:lumMod val="75000"/>
                  </a:schemeClr>
                </a:solidFill>
                <a:latin typeface="+mn-lt"/>
                <a:cs typeface="+mn-ea"/>
                <a:sym typeface="+mn-lt"/>
              </a:rPr>
              <a:t>，进行登录</a:t>
            </a:r>
            <a:endParaRPr lang="zh-CN" altLang="en-US" sz="1800" dirty="0">
              <a:solidFill>
                <a:schemeClr val="accent3">
                  <a:lumMod val="75000"/>
                </a:schemeClr>
              </a:solidFill>
              <a:latin typeface="+mn-lt"/>
              <a:cs typeface="+mn-ea"/>
              <a:sym typeface="+mn-lt"/>
            </a:endParaRPr>
          </a:p>
          <a:p>
            <a:pPr marL="0" indent="0" algn="l" fontAlgn="auto" latinLnBrk="1">
              <a:lnSpc>
                <a:spcPct val="150000"/>
              </a:lnSpc>
              <a:spcBef>
                <a:spcPts val="700"/>
              </a:spcBef>
              <a:buNone/>
            </a:pPr>
            <a:r>
              <a:rPr lang="zh-CN" altLang="en-US" sz="1800" dirty="0">
                <a:solidFill>
                  <a:schemeClr val="accent3">
                    <a:lumMod val="75000"/>
                  </a:schemeClr>
                </a:solidFill>
                <a:latin typeface="+mn-lt"/>
                <a:cs typeface="+mn-ea"/>
                <a:sym typeface="+mn-lt"/>
              </a:rPr>
              <a:t>登录成功，跳转到后台主页</a:t>
            </a:r>
            <a:endParaRPr lang="zh-CN" altLang="en-US" sz="1800" dirty="0">
              <a:solidFill>
                <a:schemeClr val="accent3">
                  <a:lumMod val="75000"/>
                </a:schemeClr>
              </a:solidFill>
              <a:latin typeface="+mn-lt"/>
              <a:cs typeface="+mn-ea"/>
              <a:sym typeface="+mn-lt"/>
            </a:endParaRPr>
          </a:p>
          <a:p>
            <a:endParaRPr lang="zh-CN" altLang="en-US" dirty="0"/>
          </a:p>
        </p:txBody>
      </p:sp>
      <p:pic>
        <p:nvPicPr>
          <p:cNvPr id="6" name="图片 5"/>
          <p:cNvPicPr>
            <a:picLocks noChangeAspect="1"/>
          </p:cNvPicPr>
          <p:nvPr/>
        </p:nvPicPr>
        <p:blipFill>
          <a:blip r:embed="rId1"/>
          <a:stretch>
            <a:fillRect/>
          </a:stretch>
        </p:blipFill>
        <p:spPr>
          <a:xfrm>
            <a:off x="5807968" y="872113"/>
            <a:ext cx="4176464" cy="5423051"/>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1213733" y="437017"/>
            <a:ext cx="7920702"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后台退出</a:t>
            </a:r>
            <a:endParaRPr lang="zh-CN" altLang="en-US" sz="2800" dirty="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04</a:t>
            </a:r>
            <a:endParaRPr lang="zh-CN" altLang="en-US" sz="2800" dirty="0">
              <a:solidFill>
                <a:schemeClr val="bg1"/>
              </a:solidFill>
              <a:latin typeface="+mj-lt"/>
            </a:endParaRPr>
          </a:p>
        </p:txBody>
      </p:sp>
      <p:sp>
        <p:nvSpPr>
          <p:cNvPr id="2" name="文本框 1"/>
          <p:cNvSpPr txBox="1"/>
          <p:nvPr/>
        </p:nvSpPr>
        <p:spPr>
          <a:xfrm>
            <a:off x="767408" y="1936858"/>
            <a:ext cx="4176464" cy="2210862"/>
          </a:xfrm>
          <a:prstGeom prst="rect">
            <a:avLst/>
          </a:prstGeom>
          <a:noFill/>
        </p:spPr>
        <p:txBody>
          <a:bodyPr wrap="square" rtlCol="0">
            <a:spAutoFit/>
          </a:bodyPr>
          <a:lstStyle/>
          <a:p>
            <a:pPr marL="0" indent="0" algn="l" fontAlgn="auto" latinLnBrk="1">
              <a:lnSpc>
                <a:spcPct val="150000"/>
              </a:lnSpc>
              <a:spcBef>
                <a:spcPts val="700"/>
              </a:spcBef>
              <a:buNone/>
            </a:pPr>
            <a:r>
              <a:rPr lang="zh-CN" altLang="en-US" dirty="0">
                <a:solidFill>
                  <a:schemeClr val="accent3">
                    <a:lumMod val="75000"/>
                  </a:schemeClr>
                </a:solidFill>
                <a:cs typeface="+mn-ea"/>
                <a:sym typeface="+mn-lt"/>
              </a:rPr>
              <a:t>退出登录</a:t>
            </a:r>
            <a:r>
              <a:rPr lang="zh-CN" altLang="en-US" sz="1800" dirty="0">
                <a:solidFill>
                  <a:schemeClr val="accent3">
                    <a:lumMod val="75000"/>
                  </a:schemeClr>
                </a:solidFill>
                <a:latin typeface="+mn-lt"/>
                <a:cs typeface="+mn-ea"/>
                <a:sym typeface="+mn-lt"/>
              </a:rPr>
              <a:t>：</a:t>
            </a:r>
            <a:endParaRPr lang="en-US" altLang="zh-CN" sz="1800" dirty="0">
              <a:solidFill>
                <a:schemeClr val="accent3">
                  <a:lumMod val="75000"/>
                </a:schemeClr>
              </a:solidFill>
              <a:latin typeface="+mn-lt"/>
              <a:cs typeface="+mn-ea"/>
              <a:sym typeface="+mn-lt"/>
            </a:endParaRPr>
          </a:p>
          <a:p>
            <a:pPr marL="0" indent="0" algn="l" fontAlgn="auto" latinLnBrk="1">
              <a:lnSpc>
                <a:spcPct val="150000"/>
              </a:lnSpc>
              <a:spcBef>
                <a:spcPts val="700"/>
              </a:spcBef>
              <a:buNone/>
            </a:pPr>
            <a:r>
              <a:rPr lang="zh-CN" altLang="en-US" sz="1800" dirty="0">
                <a:solidFill>
                  <a:schemeClr val="accent3">
                    <a:lumMod val="75000"/>
                  </a:schemeClr>
                </a:solidFill>
                <a:latin typeface="+mn-lt"/>
                <a:cs typeface="+mn-ea"/>
                <a:sym typeface="+mn-lt"/>
              </a:rPr>
              <a:t>后台登录后，点击右上角用户名后的下拉菜单，点击</a:t>
            </a:r>
            <a:r>
              <a:rPr lang="en-US" altLang="zh-CN" sz="1800" dirty="0">
                <a:solidFill>
                  <a:schemeClr val="accent3">
                    <a:lumMod val="75000"/>
                  </a:schemeClr>
                </a:solidFill>
                <a:latin typeface="+mn-lt"/>
                <a:cs typeface="+mn-ea"/>
                <a:sym typeface="+mn-lt"/>
              </a:rPr>
              <a:t>“Sign Out”</a:t>
            </a:r>
            <a:r>
              <a:rPr lang="zh-CN" altLang="en-US" sz="1800" dirty="0">
                <a:solidFill>
                  <a:schemeClr val="accent3">
                    <a:lumMod val="75000"/>
                  </a:schemeClr>
                </a:solidFill>
                <a:latin typeface="+mn-lt"/>
                <a:cs typeface="+mn-ea"/>
                <a:sym typeface="+mn-lt"/>
              </a:rPr>
              <a:t>即可退出登录</a:t>
            </a:r>
            <a:endParaRPr lang="zh-CN" altLang="en-US" sz="1800" dirty="0">
              <a:solidFill>
                <a:schemeClr val="accent3">
                  <a:lumMod val="75000"/>
                </a:schemeClr>
              </a:solidFill>
              <a:latin typeface="+mn-lt"/>
              <a:cs typeface="+mn-ea"/>
              <a:sym typeface="+mn-lt"/>
            </a:endParaRPr>
          </a:p>
          <a:p>
            <a:pPr marL="0" indent="0" algn="l" fontAlgn="auto" latinLnBrk="1">
              <a:lnSpc>
                <a:spcPct val="150000"/>
              </a:lnSpc>
              <a:spcBef>
                <a:spcPts val="700"/>
              </a:spcBef>
              <a:buNone/>
            </a:pPr>
            <a:r>
              <a:rPr lang="zh-CN" altLang="en-US" sz="1800" dirty="0">
                <a:solidFill>
                  <a:schemeClr val="accent3">
                    <a:lumMod val="75000"/>
                  </a:schemeClr>
                </a:solidFill>
                <a:latin typeface="+mn-lt"/>
                <a:cs typeface="+mn-ea"/>
                <a:sym typeface="+mn-lt"/>
              </a:rPr>
              <a:t>跳转回后台登录页面</a:t>
            </a:r>
            <a:endParaRPr lang="zh-CN" altLang="en-US" sz="1800" dirty="0">
              <a:solidFill>
                <a:schemeClr val="accent3">
                  <a:lumMod val="75000"/>
                </a:schemeClr>
              </a:solidFill>
              <a:latin typeface="+mn-lt"/>
              <a:cs typeface="+mn-ea"/>
              <a:sym typeface="+mn-lt"/>
            </a:endParaRPr>
          </a:p>
          <a:p>
            <a:endParaRPr lang="zh-CN" altLang="en-US" dirty="0"/>
          </a:p>
        </p:txBody>
      </p:sp>
      <p:pic>
        <p:nvPicPr>
          <p:cNvPr id="4" name="图片 3"/>
          <p:cNvPicPr>
            <a:picLocks noChangeAspect="1"/>
          </p:cNvPicPr>
          <p:nvPr/>
        </p:nvPicPr>
        <p:blipFill>
          <a:blip r:embed="rId1"/>
          <a:stretch>
            <a:fillRect/>
          </a:stretch>
        </p:blipFill>
        <p:spPr>
          <a:xfrm>
            <a:off x="5447928" y="2276872"/>
            <a:ext cx="4903971" cy="2925342"/>
          </a:xfrm>
          <a:prstGeom prst="rect">
            <a:avLst/>
          </a:prstGeom>
        </p:spPr>
      </p:pic>
      <p:cxnSp>
        <p:nvCxnSpPr>
          <p:cNvPr id="7" name="直接箭头连接符 6"/>
          <p:cNvCxnSpPr/>
          <p:nvPr/>
        </p:nvCxnSpPr>
        <p:spPr>
          <a:xfrm>
            <a:off x="5735960" y="3645024"/>
            <a:ext cx="1368152" cy="1008112"/>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圆角矩形 23"/>
          <p:cNvSpPr/>
          <p:nvPr/>
        </p:nvSpPr>
        <p:spPr>
          <a:xfrm>
            <a:off x="1213733" y="437017"/>
            <a:ext cx="7920702"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后台用户管理</a:t>
            </a:r>
            <a:endParaRPr lang="zh-CN" altLang="en-US" sz="2800" dirty="0">
              <a:solidFill>
                <a:schemeClr val="tx2"/>
              </a:solidFill>
              <a:latin typeface="+mj-ea"/>
              <a:ea typeface="+mj-ea"/>
            </a:endParaRPr>
          </a:p>
        </p:txBody>
      </p:sp>
      <p:sp>
        <p:nvSpPr>
          <p:cNvPr id="12"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04</a:t>
            </a:r>
            <a:endParaRPr lang="zh-CN" altLang="en-US" sz="2800" dirty="0">
              <a:solidFill>
                <a:schemeClr val="bg1"/>
              </a:solidFill>
              <a:latin typeface="+mj-lt"/>
            </a:endParaRPr>
          </a:p>
        </p:txBody>
      </p:sp>
      <p:sp>
        <p:nvSpPr>
          <p:cNvPr id="2" name="文本框 1"/>
          <p:cNvSpPr txBox="1"/>
          <p:nvPr/>
        </p:nvSpPr>
        <p:spPr>
          <a:xfrm>
            <a:off x="767408" y="1124744"/>
            <a:ext cx="4536504" cy="1705595"/>
          </a:xfrm>
          <a:prstGeom prst="rect">
            <a:avLst/>
          </a:prstGeom>
          <a:noFill/>
        </p:spPr>
        <p:txBody>
          <a:bodyPr wrap="square" rtlCol="0">
            <a:spAutoFit/>
          </a:bodyPr>
          <a:lstStyle/>
          <a:p>
            <a:pPr marL="0" indent="0" algn="l" fontAlgn="auto" latinLnBrk="1">
              <a:lnSpc>
                <a:spcPct val="150000"/>
              </a:lnSpc>
              <a:spcBef>
                <a:spcPts val="700"/>
              </a:spcBef>
              <a:buNone/>
            </a:pPr>
            <a:r>
              <a:rPr lang="zh-CN" altLang="en-US" sz="1800" dirty="0">
                <a:solidFill>
                  <a:schemeClr val="accent3">
                    <a:lumMod val="75000"/>
                  </a:schemeClr>
                </a:solidFill>
                <a:latin typeface="+mn-lt"/>
                <a:cs typeface="+mn-ea"/>
                <a:sym typeface="+mn-lt"/>
              </a:rPr>
              <a:t>对于</a:t>
            </a:r>
            <a:r>
              <a:rPr lang="en-US" altLang="zh-CN" sz="1800" dirty="0">
                <a:solidFill>
                  <a:schemeClr val="accent3">
                    <a:lumMod val="75000"/>
                  </a:schemeClr>
                </a:solidFill>
                <a:latin typeface="+mn-lt"/>
                <a:cs typeface="+mn-ea"/>
                <a:sym typeface="+mn-lt"/>
              </a:rPr>
              <a:t>User</a:t>
            </a:r>
            <a:r>
              <a:rPr lang="zh-CN" altLang="en-US" sz="1800" dirty="0">
                <a:solidFill>
                  <a:schemeClr val="accent3">
                    <a:lumMod val="75000"/>
                  </a:schemeClr>
                </a:solidFill>
                <a:latin typeface="+mn-lt"/>
                <a:cs typeface="+mn-ea"/>
                <a:sym typeface="+mn-lt"/>
              </a:rPr>
              <a:t>表的管理与其他数据表基本一致。</a:t>
            </a:r>
            <a:endParaRPr lang="zh-CN" altLang="en-US" sz="1800" dirty="0">
              <a:solidFill>
                <a:schemeClr val="accent3">
                  <a:lumMod val="75000"/>
                </a:schemeClr>
              </a:solidFill>
              <a:latin typeface="+mn-lt"/>
              <a:cs typeface="+mn-ea"/>
              <a:sym typeface="+mn-lt"/>
            </a:endParaRPr>
          </a:p>
          <a:p>
            <a:pPr marL="0" indent="0" algn="l" fontAlgn="auto" latinLnBrk="1">
              <a:lnSpc>
                <a:spcPct val="150000"/>
              </a:lnSpc>
              <a:spcBef>
                <a:spcPts val="700"/>
              </a:spcBef>
              <a:buNone/>
            </a:pPr>
            <a:r>
              <a:rPr lang="zh-CN" altLang="en-US" sz="1800" dirty="0">
                <a:solidFill>
                  <a:schemeClr val="accent3">
                    <a:lumMod val="75000"/>
                  </a:schemeClr>
                </a:solidFill>
                <a:latin typeface="+mn-lt"/>
                <a:cs typeface="+mn-ea"/>
                <a:sym typeface="+mn-lt"/>
              </a:rPr>
              <a:t>区别在于对用户信息的修改针对不同的修改类型有不同的信息提交按钮</a:t>
            </a:r>
            <a:endParaRPr lang="zh-CN" altLang="en-US" sz="1800" dirty="0">
              <a:solidFill>
                <a:schemeClr val="accent3">
                  <a:lumMod val="75000"/>
                </a:schemeClr>
              </a:solidFill>
              <a:latin typeface="+mn-lt"/>
              <a:cs typeface="+mn-ea"/>
              <a:sym typeface="+mn-lt"/>
            </a:endParaRPr>
          </a:p>
          <a:p>
            <a:endParaRPr lang="zh-CN" altLang="en-US" dirty="0"/>
          </a:p>
        </p:txBody>
      </p:sp>
      <p:pic>
        <p:nvPicPr>
          <p:cNvPr id="5" name="图片 4"/>
          <p:cNvPicPr>
            <a:picLocks noChangeAspect="1"/>
          </p:cNvPicPr>
          <p:nvPr/>
        </p:nvPicPr>
        <p:blipFill>
          <a:blip r:embed="rId1"/>
          <a:stretch>
            <a:fillRect/>
          </a:stretch>
        </p:blipFill>
        <p:spPr>
          <a:xfrm>
            <a:off x="5591944" y="2348880"/>
            <a:ext cx="5594638" cy="4197566"/>
          </a:xfrm>
          <a:prstGeom prst="rect">
            <a:avLst/>
          </a:prstGeom>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文本框 37"/>
          <p:cNvSpPr txBox="1"/>
          <p:nvPr/>
        </p:nvSpPr>
        <p:spPr>
          <a:xfrm>
            <a:off x="4886958" y="3280528"/>
            <a:ext cx="2418080" cy="768350"/>
          </a:xfrm>
          <a:prstGeom prst="rect">
            <a:avLst/>
          </a:prstGeom>
          <a:noFill/>
        </p:spPr>
        <p:txBody>
          <a:bodyPr wrap="none" rtlCol="0" anchor="ctr">
            <a:spAutoFit/>
          </a:bodyPr>
          <a:lstStyle>
            <a:defPPr>
              <a:defRPr lang="zh-CN"/>
            </a:defPPr>
            <a:lvl1pPr algn="ctr">
              <a:defRPr sz="7500">
                <a:solidFill>
                  <a:schemeClr val="accent1"/>
                </a:solidFill>
                <a:effectLst>
                  <a:outerShdw dist="63500" dir="5400000" algn="tl" rotWithShape="0">
                    <a:prstClr val="black">
                      <a:alpha val="10000"/>
                    </a:prstClr>
                  </a:outerShdw>
                </a:effectLst>
                <a:latin typeface="DIN-BlackItalic" pitchFamily="50" charset="0"/>
                <a:ea typeface="+mj-ea"/>
              </a:defRPr>
            </a:lvl1pPr>
          </a:lstStyle>
          <a:p>
            <a:r>
              <a:rPr lang="zh-CN" altLang="en-US" sz="4400" dirty="0">
                <a:solidFill>
                  <a:schemeClr val="tx2"/>
                </a:solidFill>
                <a:effectLst/>
              </a:rPr>
              <a:t>谢谢大家</a:t>
            </a:r>
            <a:endParaRPr lang="zh-CN" altLang="en-US" sz="4400" dirty="0">
              <a:solidFill>
                <a:schemeClr val="tx2"/>
              </a:solidFill>
              <a:effectLst/>
            </a:endParaRPr>
          </a:p>
        </p:txBody>
      </p:sp>
      <p:sp>
        <p:nvSpPr>
          <p:cNvPr id="125" name="平行四边形 124"/>
          <p:cNvSpPr/>
          <p:nvPr/>
        </p:nvSpPr>
        <p:spPr>
          <a:xfrm rot="10800000" flipV="1">
            <a:off x="4871862" y="2781306"/>
            <a:ext cx="2448271" cy="247733"/>
          </a:xfrm>
          <a:prstGeom prst="parallelogram">
            <a:avLst>
              <a:gd name="adj" fmla="val 37097"/>
            </a:avLst>
          </a:prstGeom>
          <a:solidFill>
            <a:srgbClr val="E6DFD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7B767D"/>
              </a:solidFill>
            </a:endParaRPr>
          </a:p>
        </p:txBody>
      </p:sp>
      <p:sp>
        <p:nvSpPr>
          <p:cNvPr id="126" name="文本框 125"/>
          <p:cNvSpPr txBox="1"/>
          <p:nvPr/>
        </p:nvSpPr>
        <p:spPr>
          <a:xfrm>
            <a:off x="4909492" y="2578675"/>
            <a:ext cx="2373021" cy="461665"/>
          </a:xfrm>
          <a:prstGeom prst="rect">
            <a:avLst/>
          </a:prstGeom>
          <a:noFill/>
        </p:spPr>
        <p:txBody>
          <a:bodyPr wrap="none" rtlCol="0" anchor="ctr">
            <a:spAutoFit/>
          </a:bodyPr>
          <a:lstStyle>
            <a:defPPr>
              <a:defRPr lang="zh-CN"/>
            </a:defPPr>
            <a:lvl1pPr algn="ctr">
              <a:defRPr sz="4400">
                <a:solidFill>
                  <a:schemeClr val="accent1"/>
                </a:solidFill>
                <a:effectLst>
                  <a:outerShdw dist="63500" dir="5400000" algn="tl" rotWithShape="0">
                    <a:prstClr val="black">
                      <a:alpha val="10000"/>
                    </a:prstClr>
                  </a:outerShdw>
                </a:effectLst>
                <a:latin typeface="DIN-BlackItalic" pitchFamily="50" charset="0"/>
                <a:ea typeface="+mj-ea"/>
              </a:defRPr>
            </a:lvl1pPr>
          </a:lstStyle>
          <a:p>
            <a:r>
              <a:rPr lang="en-US" altLang="zh-CN" sz="2400" spc="400" dirty="0">
                <a:solidFill>
                  <a:schemeClr val="tx2"/>
                </a:solidFill>
                <a:effectLst/>
                <a:latin typeface="+mj-lt"/>
              </a:rPr>
              <a:t>THANK YOU</a:t>
            </a:r>
            <a:endParaRPr lang="zh-CN" altLang="en-US" sz="2400" spc="400" dirty="0">
              <a:solidFill>
                <a:schemeClr val="tx2"/>
              </a:solidFill>
              <a:effectLst/>
              <a:latin typeface="+mj-lt"/>
            </a:endParaRPr>
          </a:p>
        </p:txBody>
      </p:sp>
      <p:sp>
        <p:nvSpPr>
          <p:cNvPr id="2" name="Rectangle 6"/>
          <p:cNvSpPr>
            <a:spLocks noChangeArrowheads="1"/>
          </p:cNvSpPr>
          <p:nvPr>
            <p:custDataLst>
              <p:tags r:id="rId1"/>
            </p:custDataLst>
          </p:nvPr>
        </p:nvSpPr>
        <p:spPr bwMode="auto">
          <a:xfrm>
            <a:off x="3864263" y="4220749"/>
            <a:ext cx="4542760" cy="396068"/>
          </a:xfrm>
          <a:prstGeom prst="roundRect">
            <a:avLst>
              <a:gd name="adj" fmla="val 50000"/>
            </a:avLst>
          </a:prstGeom>
          <a:solidFill>
            <a:srgbClr val="8A979F"/>
          </a:solidFill>
          <a:ln>
            <a:noFill/>
          </a:ln>
        </p:spPr>
        <p:txBody>
          <a:bodyPr vert="horz" wrap="square" lIns="91440" tIns="45720" rIns="91440" bIns="45720" numCol="1" anchor="ctr" anchorCtr="0" compatLnSpc="1"/>
          <a:p>
            <a:pPr algn="ctr"/>
            <a:r>
              <a:rPr lang="zh-CN" sz="2000" spc="150" dirty="0">
                <a:solidFill>
                  <a:srgbClr val="F4F1EC"/>
                </a:solidFill>
                <a:latin typeface="+mj-ea"/>
                <a:ea typeface="+mj-ea"/>
              </a:rPr>
              <a:t>南开</a:t>
            </a:r>
            <a:r>
              <a:rPr lang="zh-CN" altLang="en-US" sz="2000" spc="150" dirty="0">
                <a:solidFill>
                  <a:srgbClr val="F4F1EC"/>
                </a:solidFill>
                <a:latin typeface="+mj-ea"/>
                <a:ea typeface="+mj-ea"/>
              </a:rPr>
              <a:t>大学</a:t>
            </a:r>
            <a:r>
              <a:rPr lang="en-US" altLang="zh-CN" sz="2000" spc="150" dirty="0">
                <a:solidFill>
                  <a:srgbClr val="F4F1EC"/>
                </a:solidFill>
                <a:latin typeface="+mj-ea"/>
                <a:ea typeface="+mj-ea"/>
              </a:rPr>
              <a:t>     </a:t>
            </a:r>
            <a:r>
              <a:rPr lang="zh-CN" altLang="en-US" sz="2000" spc="150" dirty="0">
                <a:solidFill>
                  <a:srgbClr val="F4F1EC"/>
                </a:solidFill>
                <a:latin typeface="+mj-ea"/>
                <a:ea typeface="+mj-ea"/>
              </a:rPr>
              <a:t>抵制核污染小队   </a:t>
            </a:r>
            <a:endParaRPr lang="zh-CN" altLang="en-US" sz="2000" spc="150" dirty="0">
              <a:solidFill>
                <a:srgbClr val="F4F1EC"/>
              </a:solidFill>
              <a:latin typeface="+mj-ea"/>
              <a:ea typeface="+mj-ea"/>
            </a:endParaRPr>
          </a:p>
        </p:txBody>
      </p:sp>
      <p:pic>
        <p:nvPicPr>
          <p:cNvPr id="3" name="图片 2" descr="校徽紫色版"/>
          <p:cNvPicPr>
            <a:picLocks noChangeAspect="1"/>
          </p:cNvPicPr>
          <p:nvPr>
            <p:custDataLst>
              <p:tags r:id="rId2"/>
            </p:custDataLst>
          </p:nvPr>
        </p:nvPicPr>
        <p:blipFill>
          <a:blip r:embed="rId3"/>
          <a:stretch>
            <a:fillRect/>
          </a:stretch>
        </p:blipFill>
        <p:spPr>
          <a:xfrm>
            <a:off x="3575720" y="-99980"/>
            <a:ext cx="4446270" cy="2436495"/>
          </a:xfrm>
          <a:prstGeom prst="rect">
            <a:avLst/>
          </a:prstGeom>
        </p:spPr>
      </p:pic>
      <p:sp>
        <p:nvSpPr>
          <p:cNvPr id="4" name="文本框 3"/>
          <p:cNvSpPr txBox="1"/>
          <p:nvPr>
            <p:custDataLst>
              <p:tags r:id="rId4"/>
            </p:custDataLst>
          </p:nvPr>
        </p:nvSpPr>
        <p:spPr>
          <a:xfrm>
            <a:off x="4502930" y="4992430"/>
            <a:ext cx="3185487" cy="879087"/>
          </a:xfrm>
          <a:prstGeom prst="rect">
            <a:avLst/>
          </a:prstGeom>
          <a:noFill/>
        </p:spPr>
        <p:txBody>
          <a:bodyPr wrap="none" rtlCol="0" anchor="ctr">
            <a:spAutoFit/>
          </a:bodyPr>
          <a:lstStyle>
            <a:defPPr>
              <a:defRPr lang="zh-CN"/>
            </a:defPPr>
            <a:lvl1pPr algn="ctr">
              <a:defRPr sz="2400">
                <a:solidFill>
                  <a:schemeClr val="accent1"/>
                </a:solidFill>
                <a:effectLst>
                  <a:outerShdw dist="63500" dir="5400000" algn="tl" rotWithShape="0">
                    <a:prstClr val="black">
                      <a:alpha val="10000"/>
                    </a:prstClr>
                  </a:outerShdw>
                </a:effectLst>
                <a:latin typeface="DIN-BlackItalic" pitchFamily="50" charset="0"/>
                <a:ea typeface="+mj-ea"/>
              </a:defRPr>
            </a:lvl1pPr>
          </a:lstStyle>
          <a:p>
            <a:pPr algn="l">
              <a:lnSpc>
                <a:spcPct val="150000"/>
              </a:lnSpc>
            </a:pPr>
            <a:r>
              <a:rPr lang="zh-CN" altLang="en-US" sz="1800" dirty="0">
                <a:solidFill>
                  <a:schemeClr val="tx2"/>
                </a:solidFill>
                <a:effectLst/>
                <a:latin typeface="+mn-ea"/>
                <a:ea typeface="+mn-ea"/>
              </a:rPr>
              <a:t>组长：刘雅文    </a:t>
            </a:r>
            <a:endParaRPr lang="en-US" altLang="zh-CN" sz="1800" dirty="0">
              <a:solidFill>
                <a:schemeClr val="tx2"/>
              </a:solidFill>
              <a:effectLst/>
              <a:latin typeface="+mn-ea"/>
              <a:ea typeface="+mn-ea"/>
            </a:endParaRPr>
          </a:p>
          <a:p>
            <a:pPr algn="l">
              <a:lnSpc>
                <a:spcPct val="150000"/>
              </a:lnSpc>
            </a:pPr>
            <a:r>
              <a:rPr lang="zh-CN" altLang="en-US" sz="1800" dirty="0">
                <a:solidFill>
                  <a:schemeClr val="tx2"/>
                </a:solidFill>
                <a:effectLst/>
                <a:latin typeface="+mn-ea"/>
                <a:ea typeface="+mn-ea"/>
              </a:rPr>
              <a:t>组员：梁婧涵、乔天溢、尚然</a:t>
            </a:r>
            <a:endParaRPr lang="zh-CN" altLang="en-US" sz="1800" dirty="0">
              <a:solidFill>
                <a:schemeClr val="tx2"/>
              </a:solidFill>
              <a:effectLst/>
              <a:latin typeface="+mn-ea"/>
              <a:ea typeface="+mn-ea"/>
            </a:endParaRP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圆角矩形 24"/>
          <p:cNvSpPr/>
          <p:nvPr/>
        </p:nvSpPr>
        <p:spPr>
          <a:xfrm>
            <a:off x="623570" y="425450"/>
            <a:ext cx="2386965"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   </a:t>
            </a:r>
            <a:r>
              <a:rPr lang="zh-CN" altLang="en-US" sz="2800" dirty="0">
                <a:solidFill>
                  <a:schemeClr val="tx2"/>
                </a:solidFill>
                <a:effectLst/>
                <a:latin typeface="思源宋体 CN" panose="02020700000000000000" pitchFamily="18" charset="-122"/>
                <a:ea typeface="思源宋体 CN" panose="02020700000000000000" pitchFamily="18" charset="-122"/>
                <a:sym typeface="+mn-ea"/>
              </a:rPr>
              <a:t>工程分工</a:t>
            </a:r>
            <a:endParaRPr lang="zh-CN" altLang="en-US" sz="2800" dirty="0">
              <a:solidFill>
                <a:schemeClr val="tx2"/>
              </a:solidFill>
              <a:latin typeface="+mj-ea"/>
              <a:ea typeface="+mj-ea"/>
            </a:endParaRPr>
          </a:p>
        </p:txBody>
      </p:sp>
      <p:sp>
        <p:nvSpPr>
          <p:cNvPr id="23"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01</a:t>
            </a:r>
            <a:endParaRPr lang="zh-CN" altLang="en-US" sz="2800" dirty="0">
              <a:solidFill>
                <a:schemeClr val="bg1"/>
              </a:solidFill>
              <a:latin typeface="+mj-lt"/>
            </a:endParaRPr>
          </a:p>
        </p:txBody>
      </p:sp>
      <p:sp>
        <p:nvSpPr>
          <p:cNvPr id="28" name="íşlîḍè"/>
          <p:cNvSpPr/>
          <p:nvPr/>
        </p:nvSpPr>
        <p:spPr>
          <a:xfrm>
            <a:off x="3829197" y="1845291"/>
            <a:ext cx="1924457" cy="675868"/>
          </a:xfrm>
          <a:custGeom>
            <a:avLst/>
            <a:gdLst/>
            <a:ahLst/>
            <a:cxnLst/>
            <a:rect l="l" t="t" r="r" b="b"/>
            <a:pathLst>
              <a:path w="1296908" h="519689">
                <a:moveTo>
                  <a:pt x="0" y="0"/>
                </a:moveTo>
                <a:lnTo>
                  <a:pt x="1296908" y="0"/>
                </a:lnTo>
                <a:lnTo>
                  <a:pt x="1296908" y="360208"/>
                </a:lnTo>
                <a:lnTo>
                  <a:pt x="740953" y="360208"/>
                </a:lnTo>
                <a:lnTo>
                  <a:pt x="648454" y="519689"/>
                </a:lnTo>
                <a:lnTo>
                  <a:pt x="555956" y="360208"/>
                </a:lnTo>
                <a:lnTo>
                  <a:pt x="0" y="360208"/>
                </a:lnTo>
                <a:close/>
              </a:path>
            </a:pathLst>
          </a:cu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none" tIns="144000" anchor="t" anchorCtr="1">
            <a:normAutofit/>
            <a:scene3d>
              <a:camera prst="orthographicFront"/>
              <a:lightRig rig="threePt" dir="t"/>
            </a:scene3d>
            <a:sp3d contourW="12700"/>
          </a:bodyPr>
          <a:lstStyle/>
          <a:p>
            <a:pPr algn="ctr">
              <a:lnSpc>
                <a:spcPct val="80000"/>
              </a:lnSpc>
              <a:buClr>
                <a:prstClr val="white"/>
              </a:buClr>
              <a:defRPr/>
            </a:pPr>
            <a:r>
              <a:rPr lang="zh-CN" altLang="en-US" sz="2400" dirty="0">
                <a:solidFill>
                  <a:schemeClr val="bg1"/>
                </a:solidFill>
                <a:latin typeface="+mj-ea"/>
                <a:ea typeface="+mj-ea"/>
              </a:rPr>
              <a:t>梁婧涵</a:t>
            </a:r>
            <a:endParaRPr lang="zh-CN" altLang="en-US" sz="2400" dirty="0">
              <a:solidFill>
                <a:schemeClr val="bg1"/>
              </a:solidFill>
              <a:latin typeface="+mj-ea"/>
              <a:ea typeface="+mj-ea"/>
            </a:endParaRPr>
          </a:p>
        </p:txBody>
      </p:sp>
      <p:sp>
        <p:nvSpPr>
          <p:cNvPr id="31" name="i$ļíḍè"/>
          <p:cNvSpPr/>
          <p:nvPr/>
        </p:nvSpPr>
        <p:spPr>
          <a:xfrm>
            <a:off x="1303722" y="1874501"/>
            <a:ext cx="1924457" cy="675868"/>
          </a:xfrm>
          <a:custGeom>
            <a:avLst/>
            <a:gdLst/>
            <a:ahLst/>
            <a:cxnLst/>
            <a:rect l="l" t="t" r="r" b="b"/>
            <a:pathLst>
              <a:path w="1296908" h="519689">
                <a:moveTo>
                  <a:pt x="0" y="0"/>
                </a:moveTo>
                <a:lnTo>
                  <a:pt x="1296908" y="0"/>
                </a:lnTo>
                <a:lnTo>
                  <a:pt x="1296908" y="360208"/>
                </a:lnTo>
                <a:lnTo>
                  <a:pt x="740953" y="360208"/>
                </a:lnTo>
                <a:lnTo>
                  <a:pt x="648454" y="519689"/>
                </a:lnTo>
                <a:lnTo>
                  <a:pt x="555956" y="360208"/>
                </a:lnTo>
                <a:lnTo>
                  <a:pt x="0" y="360208"/>
                </a:lnTo>
                <a:close/>
              </a:path>
            </a:pathLst>
          </a:cu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none" tIns="144000" anchor="t" anchorCtr="1">
            <a:normAutofit/>
            <a:scene3d>
              <a:camera prst="orthographicFront"/>
              <a:lightRig rig="threePt" dir="t"/>
            </a:scene3d>
            <a:sp3d contourW="12700"/>
          </a:bodyPr>
          <a:lstStyle/>
          <a:p>
            <a:pPr algn="ctr">
              <a:lnSpc>
                <a:spcPct val="80000"/>
              </a:lnSpc>
              <a:buClr>
                <a:prstClr val="white"/>
              </a:buClr>
              <a:defRPr/>
            </a:pPr>
            <a:r>
              <a:rPr lang="zh-CN" altLang="en-US" sz="2400" dirty="0">
                <a:solidFill>
                  <a:schemeClr val="bg1"/>
                </a:solidFill>
                <a:latin typeface="+mj-ea"/>
                <a:ea typeface="+mj-ea"/>
              </a:rPr>
              <a:t>刘雅文</a:t>
            </a:r>
            <a:endParaRPr lang="zh-CN" altLang="en-US" sz="2400" dirty="0">
              <a:solidFill>
                <a:schemeClr val="bg1"/>
              </a:solidFill>
              <a:latin typeface="+mj-ea"/>
              <a:ea typeface="+mj-ea"/>
            </a:endParaRPr>
          </a:p>
        </p:txBody>
      </p:sp>
      <p:sp>
        <p:nvSpPr>
          <p:cNvPr id="34" name="i$ľíḑe"/>
          <p:cNvSpPr/>
          <p:nvPr/>
        </p:nvSpPr>
        <p:spPr>
          <a:xfrm>
            <a:off x="6493737" y="1845291"/>
            <a:ext cx="1924457" cy="675868"/>
          </a:xfrm>
          <a:custGeom>
            <a:avLst/>
            <a:gdLst/>
            <a:ahLst/>
            <a:cxnLst/>
            <a:rect l="l" t="t" r="r" b="b"/>
            <a:pathLst>
              <a:path w="1296908" h="519689">
                <a:moveTo>
                  <a:pt x="0" y="0"/>
                </a:moveTo>
                <a:lnTo>
                  <a:pt x="1296908" y="0"/>
                </a:lnTo>
                <a:lnTo>
                  <a:pt x="1296908" y="360208"/>
                </a:lnTo>
                <a:lnTo>
                  <a:pt x="740953" y="360208"/>
                </a:lnTo>
                <a:lnTo>
                  <a:pt x="648454" y="519689"/>
                </a:lnTo>
                <a:lnTo>
                  <a:pt x="555956" y="360208"/>
                </a:lnTo>
                <a:lnTo>
                  <a:pt x="0" y="360208"/>
                </a:lnTo>
                <a:close/>
              </a:path>
            </a:pathLst>
          </a:cu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none" tIns="144000" anchor="t" anchorCtr="1">
            <a:normAutofit/>
            <a:scene3d>
              <a:camera prst="orthographicFront"/>
              <a:lightRig rig="threePt" dir="t"/>
            </a:scene3d>
            <a:sp3d contourW="12700"/>
          </a:bodyPr>
          <a:lstStyle/>
          <a:p>
            <a:pPr algn="ctr">
              <a:lnSpc>
                <a:spcPct val="80000"/>
              </a:lnSpc>
              <a:buClr>
                <a:prstClr val="white"/>
              </a:buClr>
              <a:defRPr/>
            </a:pPr>
            <a:r>
              <a:rPr lang="zh-CN" altLang="en-US" sz="2400">
                <a:solidFill>
                  <a:schemeClr val="bg1"/>
                </a:solidFill>
                <a:latin typeface="+mj-ea"/>
                <a:ea typeface="+mj-ea"/>
              </a:rPr>
              <a:t>乔天溢</a:t>
            </a:r>
            <a:endParaRPr lang="zh-CN" altLang="en-US" sz="2400">
              <a:solidFill>
                <a:schemeClr val="bg1"/>
              </a:solidFill>
              <a:latin typeface="+mj-ea"/>
              <a:ea typeface="+mj-ea"/>
            </a:endParaRPr>
          </a:p>
        </p:txBody>
      </p:sp>
      <p:sp>
        <p:nvSpPr>
          <p:cNvPr id="35" name="文本框 34"/>
          <p:cNvSpPr txBox="1"/>
          <p:nvPr/>
        </p:nvSpPr>
        <p:spPr>
          <a:xfrm>
            <a:off x="6600190" y="3068955"/>
            <a:ext cx="1727200" cy="2094230"/>
          </a:xfrm>
          <a:prstGeom prst="rect">
            <a:avLst/>
          </a:prstGeom>
          <a:noFill/>
        </p:spPr>
        <p:txBody>
          <a:bodyPr wrap="square" rtlCol="0" anchor="ctr">
            <a:noAutofit/>
          </a:bodyPr>
          <a:lstStyle>
            <a:defPPr>
              <a:defRPr lang="zh-CN"/>
            </a:defPPr>
            <a:lvl1pPr>
              <a:lnSpc>
                <a:spcPct val="130000"/>
              </a:lnSpc>
              <a:defRPr sz="1200">
                <a:solidFill>
                  <a:schemeClr val="tx2"/>
                </a:solidFill>
                <a:latin typeface="Open Sans Light"/>
                <a:cs typeface="Open Sans Light"/>
              </a:defRPr>
            </a:lvl1pPr>
          </a:lstStyle>
          <a:p>
            <a:r>
              <a:rPr lang="en-US" altLang="zh-CN" sz="1600">
                <a:sym typeface="+mn-lt"/>
              </a:rPr>
              <a:t>负责完成新闻来源的爬虫、后台访问人次、修改记录数据库设计，后端用户数据、新闻管理，前端新闻页</a:t>
            </a:r>
            <a:endParaRPr lang="en-US" altLang="zh-CN" sz="1600">
              <a:sym typeface="+mn-lt"/>
            </a:endParaRPr>
          </a:p>
        </p:txBody>
      </p:sp>
      <p:sp>
        <p:nvSpPr>
          <p:cNvPr id="36" name="文本框 35"/>
          <p:cNvSpPr txBox="1"/>
          <p:nvPr/>
        </p:nvSpPr>
        <p:spPr>
          <a:xfrm>
            <a:off x="9135110" y="2997200"/>
            <a:ext cx="1788160" cy="2412365"/>
          </a:xfrm>
          <a:prstGeom prst="rect">
            <a:avLst/>
          </a:prstGeom>
          <a:noFill/>
        </p:spPr>
        <p:txBody>
          <a:bodyPr wrap="square" rtlCol="0" anchor="ctr">
            <a:noAutofit/>
          </a:bodyPr>
          <a:lstStyle>
            <a:defPPr>
              <a:defRPr lang="zh-CN"/>
            </a:defPPr>
            <a:lvl1pPr>
              <a:lnSpc>
                <a:spcPct val="130000"/>
              </a:lnSpc>
              <a:defRPr sz="1200">
                <a:solidFill>
                  <a:schemeClr val="tx2"/>
                </a:solidFill>
                <a:latin typeface="Open Sans Light"/>
                <a:cs typeface="Open Sans Light"/>
              </a:defRPr>
            </a:lvl1pPr>
          </a:lstStyle>
          <a:p>
            <a:r>
              <a:rPr lang="en-US" altLang="zh-CN" sz="1600">
                <a:sym typeface="+mn-lt"/>
              </a:rPr>
              <a:t>负责完成国家看法、知识科普等数据库设计，后端知识科普管理、团队作业管理，前端国家看法、知识科普等</a:t>
            </a:r>
            <a:endParaRPr lang="en-US" altLang="zh-CN" sz="1600">
              <a:sym typeface="+mn-lt"/>
            </a:endParaRPr>
          </a:p>
        </p:txBody>
      </p:sp>
      <p:sp>
        <p:nvSpPr>
          <p:cNvPr id="38" name="文本框 37"/>
          <p:cNvSpPr txBox="1"/>
          <p:nvPr/>
        </p:nvSpPr>
        <p:spPr>
          <a:xfrm>
            <a:off x="3863975" y="2792095"/>
            <a:ext cx="1831340" cy="2371090"/>
          </a:xfrm>
          <a:prstGeom prst="rect">
            <a:avLst/>
          </a:prstGeom>
          <a:noFill/>
        </p:spPr>
        <p:txBody>
          <a:bodyPr wrap="square" rtlCol="0" anchor="ctr">
            <a:noAutofit/>
          </a:bodyPr>
          <a:lstStyle>
            <a:defPPr>
              <a:defRPr lang="zh-CN"/>
            </a:defPPr>
            <a:lvl1pPr>
              <a:lnSpc>
                <a:spcPct val="130000"/>
              </a:lnSpc>
              <a:defRPr sz="1200">
                <a:solidFill>
                  <a:schemeClr val="tx2"/>
                </a:solidFill>
                <a:latin typeface="Open Sans Light"/>
                <a:cs typeface="Open Sans Light"/>
              </a:defRPr>
            </a:lvl1pPr>
          </a:lstStyle>
          <a:p>
            <a:r>
              <a:rPr lang="en-US" altLang="zh-CN" sz="1600">
                <a:sym typeface="+mn-lt"/>
              </a:rPr>
              <a:t>负责完成开发团队、用户评价、数据库移植等数据库设计，后端模板查找、用户管理、新闻评论管理等</a:t>
            </a:r>
            <a:endParaRPr lang="en-US" altLang="zh-CN" sz="1600">
              <a:sym typeface="+mn-lt"/>
            </a:endParaRPr>
          </a:p>
        </p:txBody>
      </p:sp>
      <p:sp>
        <p:nvSpPr>
          <p:cNvPr id="39" name="文本框 38"/>
          <p:cNvSpPr txBox="1"/>
          <p:nvPr/>
        </p:nvSpPr>
        <p:spPr>
          <a:xfrm>
            <a:off x="1415415" y="3573145"/>
            <a:ext cx="1989455" cy="1292860"/>
          </a:xfrm>
          <a:prstGeom prst="rect">
            <a:avLst/>
          </a:prstGeom>
          <a:noFill/>
        </p:spPr>
        <p:txBody>
          <a:bodyPr wrap="square" rtlCol="0" anchor="ctr">
            <a:noAutofit/>
          </a:bodyPr>
          <a:lstStyle>
            <a:defPPr>
              <a:defRPr lang="zh-CN"/>
            </a:defPPr>
            <a:lvl1pPr>
              <a:lnSpc>
                <a:spcPct val="130000"/>
              </a:lnSpc>
              <a:defRPr sz="1200">
                <a:solidFill>
                  <a:schemeClr val="tx2"/>
                </a:solidFill>
                <a:latin typeface="Open Sans Light"/>
                <a:cs typeface="Open Sans Light"/>
              </a:defRPr>
            </a:lvl1pPr>
          </a:lstStyle>
          <a:p>
            <a:r>
              <a:rPr lang="en-US" altLang="zh-CN" sz="1600">
                <a:sym typeface="+mn-lt"/>
              </a:rPr>
              <a:t>负责团队的分工协调和进度把控，完成照片展示、国际物价情况数据库设计，后端照片展示管理，前端主页照片展示、主页设计等</a:t>
            </a:r>
            <a:endParaRPr lang="en-US" altLang="zh-CN" sz="1600">
              <a:sym typeface="+mn-lt"/>
            </a:endParaRPr>
          </a:p>
        </p:txBody>
      </p:sp>
      <p:sp>
        <p:nvSpPr>
          <p:cNvPr id="2" name="i$ľíḑe"/>
          <p:cNvSpPr/>
          <p:nvPr>
            <p:custDataLst>
              <p:tags r:id="rId1"/>
            </p:custDataLst>
          </p:nvPr>
        </p:nvSpPr>
        <p:spPr>
          <a:xfrm>
            <a:off x="8976587" y="1845291"/>
            <a:ext cx="1924457" cy="675868"/>
          </a:xfrm>
          <a:custGeom>
            <a:avLst/>
            <a:gdLst/>
            <a:ahLst/>
            <a:cxnLst/>
            <a:rect l="l" t="t" r="r" b="b"/>
            <a:pathLst>
              <a:path w="1296908" h="519689">
                <a:moveTo>
                  <a:pt x="0" y="0"/>
                </a:moveTo>
                <a:lnTo>
                  <a:pt x="1296908" y="0"/>
                </a:lnTo>
                <a:lnTo>
                  <a:pt x="1296908" y="360208"/>
                </a:lnTo>
                <a:lnTo>
                  <a:pt x="740953" y="360208"/>
                </a:lnTo>
                <a:lnTo>
                  <a:pt x="648454" y="519689"/>
                </a:lnTo>
                <a:lnTo>
                  <a:pt x="555956" y="360208"/>
                </a:lnTo>
                <a:lnTo>
                  <a:pt x="0" y="360208"/>
                </a:lnTo>
                <a:close/>
              </a:path>
            </a:pathLst>
          </a:cu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none" tIns="144000" anchor="t" anchorCtr="1">
            <a:normAutofit/>
            <a:scene3d>
              <a:camera prst="orthographicFront"/>
              <a:lightRig rig="threePt" dir="t"/>
            </a:scene3d>
            <a:sp3d contourW="12700"/>
          </a:bodyPr>
          <a:lstStyle/>
          <a:p>
            <a:pPr algn="ctr">
              <a:lnSpc>
                <a:spcPct val="80000"/>
              </a:lnSpc>
              <a:buClr>
                <a:prstClr val="white"/>
              </a:buClr>
              <a:defRPr/>
            </a:pPr>
            <a:r>
              <a:rPr lang="zh-CN" altLang="en-US" sz="2400">
                <a:solidFill>
                  <a:schemeClr val="bg1"/>
                </a:solidFill>
                <a:latin typeface="+mj-ea"/>
                <a:ea typeface="+mj-ea"/>
              </a:rPr>
              <a:t>尚然</a:t>
            </a:r>
            <a:endParaRPr lang="zh-CN" altLang="en-US" sz="2400">
              <a:solidFill>
                <a:schemeClr val="bg1"/>
              </a:solidFill>
              <a:latin typeface="+mj-ea"/>
              <a:ea typeface="+mj-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圆角矩形 20"/>
          <p:cNvSpPr/>
          <p:nvPr/>
        </p:nvSpPr>
        <p:spPr>
          <a:xfrm>
            <a:off x="623570" y="425450"/>
            <a:ext cx="4116705"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   工程分工</a:t>
            </a:r>
            <a:r>
              <a:rPr lang="en-US" altLang="zh-CN" sz="2800" dirty="0">
                <a:solidFill>
                  <a:schemeClr val="tx2"/>
                </a:solidFill>
                <a:latin typeface="+mj-ea"/>
                <a:ea typeface="+mj-ea"/>
              </a:rPr>
              <a:t>Tower</a:t>
            </a:r>
            <a:r>
              <a:rPr lang="zh-CN" altLang="en-US" sz="2800" dirty="0">
                <a:solidFill>
                  <a:schemeClr val="tx2"/>
                </a:solidFill>
                <a:latin typeface="+mj-ea"/>
                <a:ea typeface="+mj-ea"/>
              </a:rPr>
              <a:t>展示</a:t>
            </a:r>
            <a:endParaRPr lang="zh-CN" altLang="en-US" sz="2800" dirty="0">
              <a:solidFill>
                <a:schemeClr val="tx2"/>
              </a:solidFill>
              <a:latin typeface="+mj-ea"/>
              <a:ea typeface="+mj-ea"/>
            </a:endParaRPr>
          </a:p>
        </p:txBody>
      </p:sp>
      <p:sp>
        <p:nvSpPr>
          <p:cNvPr id="17"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01</a:t>
            </a:r>
            <a:endParaRPr lang="zh-CN" altLang="en-US" sz="2800" dirty="0">
              <a:solidFill>
                <a:schemeClr val="bg1"/>
              </a:solidFill>
              <a:latin typeface="+mj-lt"/>
            </a:endParaRPr>
          </a:p>
        </p:txBody>
      </p:sp>
      <p:pic>
        <p:nvPicPr>
          <p:cNvPr id="3" name="图片 2"/>
          <p:cNvPicPr>
            <a:picLocks noChangeAspect="1"/>
          </p:cNvPicPr>
          <p:nvPr>
            <p:custDataLst>
              <p:tags r:id="rId1"/>
            </p:custDataLst>
          </p:nvPr>
        </p:nvPicPr>
        <p:blipFill>
          <a:blip r:embed="rId2"/>
          <a:stretch>
            <a:fillRect/>
          </a:stretch>
        </p:blipFill>
        <p:spPr>
          <a:xfrm>
            <a:off x="1919605" y="1341120"/>
            <a:ext cx="8115300" cy="5257800"/>
          </a:xfrm>
          <a:prstGeom prst="rect">
            <a:avLst/>
          </a:prstGeom>
        </p:spPr>
      </p:pic>
      <p:sp>
        <p:nvSpPr>
          <p:cNvPr id="4" name="文本框 3"/>
          <p:cNvSpPr txBox="1"/>
          <p:nvPr/>
        </p:nvSpPr>
        <p:spPr>
          <a:xfrm>
            <a:off x="273685" y="1124585"/>
            <a:ext cx="1573530" cy="368300"/>
          </a:xfrm>
          <a:prstGeom prst="rect">
            <a:avLst/>
          </a:prstGeom>
          <a:noFill/>
        </p:spPr>
        <p:txBody>
          <a:bodyPr wrap="square" rtlCol="0">
            <a:spAutoFit/>
          </a:bodyPr>
          <a:lstStyle/>
          <a:p>
            <a:r>
              <a:rPr lang="zh-CN" altLang="en-US"/>
              <a:t>前端：</a:t>
            </a:r>
            <a:endParaRPr lang="zh-CN" alt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圆角矩形 20"/>
          <p:cNvSpPr/>
          <p:nvPr/>
        </p:nvSpPr>
        <p:spPr>
          <a:xfrm>
            <a:off x="623570" y="425450"/>
            <a:ext cx="4116705"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   工程分工</a:t>
            </a:r>
            <a:r>
              <a:rPr lang="en-US" altLang="zh-CN" sz="2800" dirty="0">
                <a:solidFill>
                  <a:schemeClr val="tx2"/>
                </a:solidFill>
                <a:latin typeface="+mj-ea"/>
                <a:ea typeface="+mj-ea"/>
              </a:rPr>
              <a:t>Tower</a:t>
            </a:r>
            <a:r>
              <a:rPr lang="zh-CN" altLang="en-US" sz="2800" dirty="0">
                <a:solidFill>
                  <a:schemeClr val="tx2"/>
                </a:solidFill>
                <a:latin typeface="+mj-ea"/>
                <a:ea typeface="+mj-ea"/>
              </a:rPr>
              <a:t>展示</a:t>
            </a:r>
            <a:endParaRPr lang="zh-CN" altLang="en-US" sz="2800" dirty="0">
              <a:solidFill>
                <a:schemeClr val="tx2"/>
              </a:solidFill>
              <a:latin typeface="+mj-ea"/>
              <a:ea typeface="+mj-ea"/>
            </a:endParaRPr>
          </a:p>
        </p:txBody>
      </p:sp>
      <p:sp>
        <p:nvSpPr>
          <p:cNvPr id="17"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01</a:t>
            </a:r>
            <a:endParaRPr lang="zh-CN" altLang="en-US" sz="2800" dirty="0">
              <a:solidFill>
                <a:schemeClr val="bg1"/>
              </a:solidFill>
              <a:latin typeface="+mj-lt"/>
            </a:endParaRPr>
          </a:p>
        </p:txBody>
      </p:sp>
      <p:sp>
        <p:nvSpPr>
          <p:cNvPr id="4" name="文本框 3"/>
          <p:cNvSpPr txBox="1"/>
          <p:nvPr/>
        </p:nvSpPr>
        <p:spPr>
          <a:xfrm>
            <a:off x="273685" y="1124585"/>
            <a:ext cx="1573530" cy="368300"/>
          </a:xfrm>
          <a:prstGeom prst="rect">
            <a:avLst/>
          </a:prstGeom>
          <a:noFill/>
        </p:spPr>
        <p:txBody>
          <a:bodyPr wrap="square" rtlCol="0">
            <a:spAutoFit/>
          </a:bodyPr>
          <a:lstStyle/>
          <a:p>
            <a:r>
              <a:rPr lang="zh-CN" altLang="en-US"/>
              <a:t>后端：</a:t>
            </a:r>
            <a:endParaRPr lang="zh-CN" altLang="en-US"/>
          </a:p>
        </p:txBody>
      </p:sp>
      <p:pic>
        <p:nvPicPr>
          <p:cNvPr id="2" name="图片 1"/>
          <p:cNvPicPr>
            <a:picLocks noChangeAspect="1"/>
          </p:cNvPicPr>
          <p:nvPr>
            <p:custDataLst>
              <p:tags r:id="rId1"/>
            </p:custDataLst>
          </p:nvPr>
        </p:nvPicPr>
        <p:blipFill>
          <a:blip r:embed="rId2"/>
          <a:stretch>
            <a:fillRect/>
          </a:stretch>
        </p:blipFill>
        <p:spPr>
          <a:xfrm>
            <a:off x="2063750" y="1268730"/>
            <a:ext cx="7931150" cy="534035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圆角矩形 20"/>
          <p:cNvSpPr/>
          <p:nvPr/>
        </p:nvSpPr>
        <p:spPr>
          <a:xfrm>
            <a:off x="938391" y="397970"/>
            <a:ext cx="4464318"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   工程分工</a:t>
            </a:r>
            <a:r>
              <a:rPr lang="en-US" altLang="zh-CN" sz="2800" dirty="0">
                <a:solidFill>
                  <a:schemeClr val="tx2"/>
                </a:solidFill>
                <a:latin typeface="+mj-ea"/>
                <a:ea typeface="+mj-ea"/>
              </a:rPr>
              <a:t>Tower</a:t>
            </a:r>
            <a:r>
              <a:rPr lang="zh-CN" altLang="en-US" sz="2800" dirty="0">
                <a:solidFill>
                  <a:schemeClr val="tx2"/>
                </a:solidFill>
                <a:latin typeface="+mj-ea"/>
                <a:ea typeface="+mj-ea"/>
              </a:rPr>
              <a:t>展示</a:t>
            </a:r>
            <a:endParaRPr lang="zh-CN" altLang="en-US" sz="2800" dirty="0">
              <a:solidFill>
                <a:schemeClr val="tx2"/>
              </a:solidFill>
              <a:latin typeface="+mj-ea"/>
              <a:ea typeface="+mj-ea"/>
            </a:endParaRPr>
          </a:p>
        </p:txBody>
      </p:sp>
      <p:sp>
        <p:nvSpPr>
          <p:cNvPr id="17"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01</a:t>
            </a:r>
            <a:endParaRPr lang="zh-CN" altLang="en-US" sz="2800" dirty="0">
              <a:solidFill>
                <a:schemeClr val="bg1"/>
              </a:solidFill>
              <a:latin typeface="+mj-lt"/>
            </a:endParaRPr>
          </a:p>
        </p:txBody>
      </p:sp>
      <p:sp>
        <p:nvSpPr>
          <p:cNvPr id="4" name="文本框 3"/>
          <p:cNvSpPr txBox="1"/>
          <p:nvPr/>
        </p:nvSpPr>
        <p:spPr>
          <a:xfrm>
            <a:off x="273685" y="1124585"/>
            <a:ext cx="1573530" cy="368300"/>
          </a:xfrm>
          <a:prstGeom prst="rect">
            <a:avLst/>
          </a:prstGeom>
          <a:noFill/>
        </p:spPr>
        <p:txBody>
          <a:bodyPr wrap="square" rtlCol="0">
            <a:spAutoFit/>
          </a:bodyPr>
          <a:lstStyle/>
          <a:p>
            <a:r>
              <a:rPr lang="zh-CN" altLang="en-US"/>
              <a:t>数据库设计：</a:t>
            </a:r>
            <a:endParaRPr lang="zh-CN" altLang="en-US"/>
          </a:p>
        </p:txBody>
      </p:sp>
      <p:pic>
        <p:nvPicPr>
          <p:cNvPr id="3" name="图片 2"/>
          <p:cNvPicPr>
            <a:picLocks noChangeAspect="1"/>
          </p:cNvPicPr>
          <p:nvPr>
            <p:custDataLst>
              <p:tags r:id="rId1"/>
            </p:custDataLst>
          </p:nvPr>
        </p:nvPicPr>
        <p:blipFill>
          <a:blip r:embed="rId2"/>
          <a:stretch>
            <a:fillRect/>
          </a:stretch>
        </p:blipFill>
        <p:spPr>
          <a:xfrm>
            <a:off x="2135505" y="1052830"/>
            <a:ext cx="8020050" cy="565785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圆角矩形 20"/>
          <p:cNvSpPr/>
          <p:nvPr/>
        </p:nvSpPr>
        <p:spPr>
          <a:xfrm>
            <a:off x="1055440" y="407610"/>
            <a:ext cx="4116705"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   </a:t>
            </a:r>
            <a:r>
              <a:rPr lang="en-US" altLang="zh-CN" sz="2800" kern="0" noProof="0" dirty="0">
                <a:solidFill>
                  <a:schemeClr val="accent1"/>
                </a:solidFill>
                <a:effectLst>
                  <a:outerShdw blurRad="38100" dist="25400" dir="5400000" algn="ctr" rotWithShape="0">
                    <a:srgbClr val="6E747A">
                      <a:alpha val="43000"/>
                    </a:srgbClr>
                  </a:outerShdw>
                </a:effectLst>
                <a:uLnTx/>
                <a:uFillTx/>
                <a:latin typeface="思源宋体 CN Heavy" panose="02020900000000000000" charset="-122"/>
                <a:ea typeface="思源宋体 CN Heavy" panose="02020900000000000000" charset="-122"/>
                <a:cs typeface="Arial" panose="020B0604020202020204" pitchFamily="34" charset="0"/>
                <a:sym typeface="+mn-ea"/>
              </a:rPr>
              <a:t>github</a:t>
            </a:r>
            <a:r>
              <a:rPr lang="zh-CN" altLang="en-US" sz="2800" kern="0" noProof="0" dirty="0">
                <a:solidFill>
                  <a:schemeClr val="accent1"/>
                </a:solidFill>
                <a:effectLst>
                  <a:outerShdw blurRad="38100" dist="25400" dir="5400000" algn="ctr" rotWithShape="0">
                    <a:srgbClr val="6E747A">
                      <a:alpha val="43000"/>
                    </a:srgbClr>
                  </a:outerShdw>
                </a:effectLst>
                <a:uLnTx/>
                <a:uFillTx/>
                <a:latin typeface="思源宋体 CN Heavy" panose="02020900000000000000" charset="-122"/>
                <a:ea typeface="思源宋体 CN Heavy" panose="02020900000000000000" charset="-122"/>
                <a:cs typeface="Arial" panose="020B0604020202020204" pitchFamily="34" charset="0"/>
                <a:sym typeface="+mn-ea"/>
              </a:rPr>
              <a:t>上传记录</a:t>
            </a:r>
            <a:endParaRPr lang="zh-CN" altLang="en-US" sz="2800" kern="0" noProof="0" dirty="0">
              <a:solidFill>
                <a:schemeClr val="accent1"/>
              </a:solidFill>
              <a:effectLst>
                <a:outerShdw blurRad="38100" dist="25400" dir="5400000" algn="ctr" rotWithShape="0">
                  <a:srgbClr val="6E747A">
                    <a:alpha val="43000"/>
                  </a:srgbClr>
                </a:outerShdw>
              </a:effectLst>
              <a:uLnTx/>
              <a:uFillTx/>
              <a:latin typeface="思源宋体 CN Heavy" panose="02020900000000000000" charset="-122"/>
              <a:ea typeface="思源宋体 CN Heavy" panose="02020900000000000000" charset="-122"/>
              <a:cs typeface="Arial" panose="020B0604020202020204" pitchFamily="34" charset="0"/>
              <a:sym typeface="+mn-ea"/>
            </a:endParaRPr>
          </a:p>
        </p:txBody>
      </p:sp>
      <p:sp>
        <p:nvSpPr>
          <p:cNvPr id="17"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01</a:t>
            </a:r>
            <a:endParaRPr lang="zh-CN" altLang="en-US" sz="2800" dirty="0">
              <a:solidFill>
                <a:schemeClr val="bg1"/>
              </a:solidFill>
              <a:latin typeface="+mj-lt"/>
            </a:endParaRPr>
          </a:p>
        </p:txBody>
      </p:sp>
      <p:sp>
        <p:nvSpPr>
          <p:cNvPr id="4" name="文本框 3"/>
          <p:cNvSpPr txBox="1"/>
          <p:nvPr/>
        </p:nvSpPr>
        <p:spPr>
          <a:xfrm>
            <a:off x="273685" y="1124585"/>
            <a:ext cx="1573530" cy="368300"/>
          </a:xfrm>
          <a:prstGeom prst="rect">
            <a:avLst/>
          </a:prstGeom>
          <a:noFill/>
        </p:spPr>
        <p:txBody>
          <a:bodyPr wrap="square" rtlCol="0">
            <a:spAutoFit/>
          </a:bodyPr>
          <a:lstStyle/>
          <a:p>
            <a:r>
              <a:rPr lang="en-US" altLang="zh-CN"/>
              <a:t>github</a:t>
            </a:r>
            <a:r>
              <a:rPr lang="zh-CN" altLang="en-US"/>
              <a:t>：</a:t>
            </a:r>
            <a:endParaRPr lang="zh-CN" altLang="en-US"/>
          </a:p>
        </p:txBody>
      </p:sp>
      <p:pic>
        <p:nvPicPr>
          <p:cNvPr id="5" name="图片 4"/>
          <p:cNvPicPr>
            <a:picLocks noChangeAspect="1"/>
          </p:cNvPicPr>
          <p:nvPr>
            <p:custDataLst>
              <p:tags r:id="rId1"/>
            </p:custDataLst>
          </p:nvPr>
        </p:nvPicPr>
        <p:blipFill>
          <a:blip r:embed="rId2"/>
          <a:stretch>
            <a:fillRect/>
          </a:stretch>
        </p:blipFill>
        <p:spPr>
          <a:xfrm>
            <a:off x="1703705" y="1052830"/>
            <a:ext cx="9248140" cy="564832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圆角矩形 24"/>
          <p:cNvSpPr/>
          <p:nvPr/>
        </p:nvSpPr>
        <p:spPr>
          <a:xfrm>
            <a:off x="870222" y="437017"/>
            <a:ext cx="2386965" cy="525780"/>
          </a:xfrm>
          <a:prstGeom prst="roundRect">
            <a:avLst>
              <a:gd name="adj" fmla="val 50000"/>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800" dirty="0">
                <a:solidFill>
                  <a:schemeClr val="tx2"/>
                </a:solidFill>
                <a:latin typeface="+mj-ea"/>
                <a:ea typeface="+mj-ea"/>
              </a:rPr>
              <a:t>   文档</a:t>
            </a:r>
            <a:r>
              <a:rPr lang="zh-CN" altLang="en-US" sz="2800" dirty="0">
                <a:solidFill>
                  <a:schemeClr val="tx2"/>
                </a:solidFill>
                <a:effectLst/>
                <a:latin typeface="思源宋体 CN" panose="02020700000000000000" pitchFamily="18" charset="-122"/>
                <a:ea typeface="思源宋体 CN" panose="02020700000000000000" pitchFamily="18" charset="-122"/>
                <a:sym typeface="+mn-ea"/>
              </a:rPr>
              <a:t>分工</a:t>
            </a:r>
            <a:endParaRPr lang="zh-CN" altLang="en-US" sz="2800" dirty="0">
              <a:solidFill>
                <a:schemeClr val="tx2"/>
              </a:solidFill>
              <a:latin typeface="+mj-ea"/>
              <a:ea typeface="+mj-ea"/>
            </a:endParaRPr>
          </a:p>
        </p:txBody>
      </p:sp>
      <p:sp>
        <p:nvSpPr>
          <p:cNvPr id="23" name="Freeform 5"/>
          <p:cNvSpPr/>
          <p:nvPr/>
        </p:nvSpPr>
        <p:spPr bwMode="auto">
          <a:xfrm>
            <a:off x="622629" y="407610"/>
            <a:ext cx="615771" cy="555187"/>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2"/>
          </a:solidFill>
          <a:ln w="57150" cap="flat">
            <a:noFill/>
            <a:prstDash val="solid"/>
            <a:miter lim="800000"/>
          </a:ln>
        </p:spPr>
        <p:txBody>
          <a:bodyPr vert="horz" wrap="square" lIns="0" tIns="0" rIns="0" bIns="0" numCol="1" anchor="ctr" anchorCtr="0" compatLnSpc="1"/>
          <a:lstStyle/>
          <a:p>
            <a:pPr algn="ctr"/>
            <a:r>
              <a:rPr lang="en-US" altLang="zh-CN" sz="2800" dirty="0">
                <a:solidFill>
                  <a:schemeClr val="bg1"/>
                </a:solidFill>
                <a:latin typeface="+mj-lt"/>
              </a:rPr>
              <a:t>01</a:t>
            </a:r>
            <a:endParaRPr lang="zh-CN" altLang="en-US" sz="2800" dirty="0">
              <a:solidFill>
                <a:schemeClr val="bg1"/>
              </a:solidFill>
              <a:latin typeface="+mj-lt"/>
            </a:endParaRPr>
          </a:p>
        </p:txBody>
      </p:sp>
      <p:sp>
        <p:nvSpPr>
          <p:cNvPr id="28" name="íşlîḍè"/>
          <p:cNvSpPr/>
          <p:nvPr/>
        </p:nvSpPr>
        <p:spPr>
          <a:xfrm>
            <a:off x="3829197" y="1845291"/>
            <a:ext cx="1924457" cy="675868"/>
          </a:xfrm>
          <a:custGeom>
            <a:avLst/>
            <a:gdLst/>
            <a:ahLst/>
            <a:cxnLst/>
            <a:rect l="l" t="t" r="r" b="b"/>
            <a:pathLst>
              <a:path w="1296908" h="519689">
                <a:moveTo>
                  <a:pt x="0" y="0"/>
                </a:moveTo>
                <a:lnTo>
                  <a:pt x="1296908" y="0"/>
                </a:lnTo>
                <a:lnTo>
                  <a:pt x="1296908" y="360208"/>
                </a:lnTo>
                <a:lnTo>
                  <a:pt x="740953" y="360208"/>
                </a:lnTo>
                <a:lnTo>
                  <a:pt x="648454" y="519689"/>
                </a:lnTo>
                <a:lnTo>
                  <a:pt x="555956" y="360208"/>
                </a:lnTo>
                <a:lnTo>
                  <a:pt x="0" y="360208"/>
                </a:lnTo>
                <a:close/>
              </a:path>
            </a:pathLst>
          </a:cu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none" tIns="144000" anchor="t" anchorCtr="1">
            <a:normAutofit/>
            <a:scene3d>
              <a:camera prst="orthographicFront"/>
              <a:lightRig rig="threePt" dir="t"/>
            </a:scene3d>
            <a:sp3d contourW="12700"/>
          </a:bodyPr>
          <a:lstStyle/>
          <a:p>
            <a:pPr algn="ctr">
              <a:lnSpc>
                <a:spcPct val="80000"/>
              </a:lnSpc>
              <a:buClr>
                <a:prstClr val="white"/>
              </a:buClr>
              <a:defRPr/>
            </a:pPr>
            <a:r>
              <a:rPr lang="zh-CN" altLang="en-US" sz="2400" dirty="0">
                <a:solidFill>
                  <a:schemeClr val="bg1"/>
                </a:solidFill>
                <a:latin typeface="+mj-ea"/>
                <a:ea typeface="+mj-ea"/>
              </a:rPr>
              <a:t>梁婧涵</a:t>
            </a:r>
            <a:endParaRPr lang="zh-CN" altLang="en-US" sz="2400" dirty="0">
              <a:solidFill>
                <a:schemeClr val="bg1"/>
              </a:solidFill>
              <a:latin typeface="+mj-ea"/>
              <a:ea typeface="+mj-ea"/>
            </a:endParaRPr>
          </a:p>
        </p:txBody>
      </p:sp>
      <p:sp>
        <p:nvSpPr>
          <p:cNvPr id="31" name="i$ļíḍè"/>
          <p:cNvSpPr/>
          <p:nvPr/>
        </p:nvSpPr>
        <p:spPr>
          <a:xfrm>
            <a:off x="1303722" y="1874501"/>
            <a:ext cx="1924457" cy="675868"/>
          </a:xfrm>
          <a:custGeom>
            <a:avLst/>
            <a:gdLst/>
            <a:ahLst/>
            <a:cxnLst/>
            <a:rect l="l" t="t" r="r" b="b"/>
            <a:pathLst>
              <a:path w="1296908" h="519689">
                <a:moveTo>
                  <a:pt x="0" y="0"/>
                </a:moveTo>
                <a:lnTo>
                  <a:pt x="1296908" y="0"/>
                </a:lnTo>
                <a:lnTo>
                  <a:pt x="1296908" y="360208"/>
                </a:lnTo>
                <a:lnTo>
                  <a:pt x="740953" y="360208"/>
                </a:lnTo>
                <a:lnTo>
                  <a:pt x="648454" y="519689"/>
                </a:lnTo>
                <a:lnTo>
                  <a:pt x="555956" y="360208"/>
                </a:lnTo>
                <a:lnTo>
                  <a:pt x="0" y="360208"/>
                </a:lnTo>
                <a:close/>
              </a:path>
            </a:pathLst>
          </a:cu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none" tIns="144000" anchor="t" anchorCtr="1">
            <a:normAutofit/>
            <a:scene3d>
              <a:camera prst="orthographicFront"/>
              <a:lightRig rig="threePt" dir="t"/>
            </a:scene3d>
            <a:sp3d contourW="12700"/>
          </a:bodyPr>
          <a:lstStyle/>
          <a:p>
            <a:pPr algn="ctr">
              <a:lnSpc>
                <a:spcPct val="80000"/>
              </a:lnSpc>
              <a:buClr>
                <a:prstClr val="white"/>
              </a:buClr>
              <a:defRPr/>
            </a:pPr>
            <a:r>
              <a:rPr lang="zh-CN" altLang="en-US" sz="2400" dirty="0">
                <a:solidFill>
                  <a:schemeClr val="bg1"/>
                </a:solidFill>
                <a:latin typeface="+mj-ea"/>
                <a:ea typeface="+mj-ea"/>
              </a:rPr>
              <a:t>刘雅文</a:t>
            </a:r>
            <a:endParaRPr lang="zh-CN" altLang="en-US" sz="2400" dirty="0">
              <a:solidFill>
                <a:schemeClr val="bg1"/>
              </a:solidFill>
              <a:latin typeface="+mj-ea"/>
              <a:ea typeface="+mj-ea"/>
            </a:endParaRPr>
          </a:p>
        </p:txBody>
      </p:sp>
      <p:sp>
        <p:nvSpPr>
          <p:cNvPr id="34" name="i$ľíḑe"/>
          <p:cNvSpPr/>
          <p:nvPr/>
        </p:nvSpPr>
        <p:spPr>
          <a:xfrm>
            <a:off x="6493737" y="1845291"/>
            <a:ext cx="1924457" cy="675868"/>
          </a:xfrm>
          <a:custGeom>
            <a:avLst/>
            <a:gdLst/>
            <a:ahLst/>
            <a:cxnLst/>
            <a:rect l="l" t="t" r="r" b="b"/>
            <a:pathLst>
              <a:path w="1296908" h="519689">
                <a:moveTo>
                  <a:pt x="0" y="0"/>
                </a:moveTo>
                <a:lnTo>
                  <a:pt x="1296908" y="0"/>
                </a:lnTo>
                <a:lnTo>
                  <a:pt x="1296908" y="360208"/>
                </a:lnTo>
                <a:lnTo>
                  <a:pt x="740953" y="360208"/>
                </a:lnTo>
                <a:lnTo>
                  <a:pt x="648454" y="519689"/>
                </a:lnTo>
                <a:lnTo>
                  <a:pt x="555956" y="360208"/>
                </a:lnTo>
                <a:lnTo>
                  <a:pt x="0" y="360208"/>
                </a:lnTo>
                <a:close/>
              </a:path>
            </a:pathLst>
          </a:cu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none" tIns="144000" anchor="t" anchorCtr="1">
            <a:normAutofit/>
            <a:scene3d>
              <a:camera prst="orthographicFront"/>
              <a:lightRig rig="threePt" dir="t"/>
            </a:scene3d>
            <a:sp3d contourW="12700"/>
          </a:bodyPr>
          <a:lstStyle/>
          <a:p>
            <a:pPr algn="ctr">
              <a:lnSpc>
                <a:spcPct val="80000"/>
              </a:lnSpc>
              <a:buClr>
                <a:prstClr val="white"/>
              </a:buClr>
              <a:defRPr/>
            </a:pPr>
            <a:r>
              <a:rPr lang="zh-CN" altLang="en-US" sz="2400">
                <a:solidFill>
                  <a:schemeClr val="bg1"/>
                </a:solidFill>
                <a:latin typeface="+mj-ea"/>
                <a:ea typeface="+mj-ea"/>
              </a:rPr>
              <a:t>乔天溢</a:t>
            </a:r>
            <a:endParaRPr lang="zh-CN" altLang="en-US" sz="2400">
              <a:solidFill>
                <a:schemeClr val="bg1"/>
              </a:solidFill>
              <a:latin typeface="+mj-ea"/>
              <a:ea typeface="+mj-ea"/>
            </a:endParaRPr>
          </a:p>
        </p:txBody>
      </p:sp>
      <p:sp>
        <p:nvSpPr>
          <p:cNvPr id="35" name="文本框 34"/>
          <p:cNvSpPr txBox="1"/>
          <p:nvPr/>
        </p:nvSpPr>
        <p:spPr>
          <a:xfrm>
            <a:off x="6527800" y="3141345"/>
            <a:ext cx="2204720" cy="2094230"/>
          </a:xfrm>
          <a:prstGeom prst="rect">
            <a:avLst/>
          </a:prstGeom>
          <a:noFill/>
        </p:spPr>
        <p:txBody>
          <a:bodyPr wrap="square" rtlCol="0" anchor="ctr">
            <a:noAutofit/>
          </a:bodyPr>
          <a:lstStyle>
            <a:defPPr>
              <a:defRPr lang="zh-CN"/>
            </a:defPPr>
            <a:lvl1pPr>
              <a:lnSpc>
                <a:spcPct val="130000"/>
              </a:lnSpc>
              <a:defRPr sz="1200">
                <a:solidFill>
                  <a:schemeClr val="tx2"/>
                </a:solidFill>
                <a:latin typeface="Open Sans Light"/>
                <a:cs typeface="Open Sans Light"/>
              </a:defRPr>
            </a:lvl1pPr>
          </a:lstStyle>
          <a:p>
            <a:r>
              <a:rPr lang="zh-CN" altLang="en-US" sz="2400">
                <a:sym typeface="+mn-lt"/>
              </a:rPr>
              <a:t>需求文档</a:t>
            </a:r>
            <a:r>
              <a:rPr lang="en-US" altLang="zh-CN" sz="2400">
                <a:sym typeface="+mn-lt"/>
              </a:rPr>
              <a:t>&amp;</a:t>
            </a:r>
            <a:r>
              <a:rPr lang="zh-CN" altLang="en-US" sz="2400">
                <a:sym typeface="+mn-lt"/>
              </a:rPr>
              <a:t>设计文档</a:t>
            </a:r>
            <a:endParaRPr lang="zh-CN" altLang="en-US" sz="2400">
              <a:sym typeface="+mn-lt"/>
            </a:endParaRPr>
          </a:p>
        </p:txBody>
      </p:sp>
      <p:sp>
        <p:nvSpPr>
          <p:cNvPr id="36" name="文本框 35"/>
          <p:cNvSpPr txBox="1"/>
          <p:nvPr/>
        </p:nvSpPr>
        <p:spPr>
          <a:xfrm>
            <a:off x="9135110" y="2997200"/>
            <a:ext cx="2044065" cy="2412365"/>
          </a:xfrm>
          <a:prstGeom prst="rect">
            <a:avLst/>
          </a:prstGeom>
          <a:noFill/>
        </p:spPr>
        <p:txBody>
          <a:bodyPr wrap="square" rtlCol="0" anchor="ctr">
            <a:noAutofit/>
          </a:bodyPr>
          <a:lstStyle>
            <a:defPPr>
              <a:defRPr lang="zh-CN"/>
            </a:defPPr>
            <a:lvl1pPr>
              <a:lnSpc>
                <a:spcPct val="130000"/>
              </a:lnSpc>
              <a:defRPr sz="1200">
                <a:solidFill>
                  <a:schemeClr val="tx2"/>
                </a:solidFill>
                <a:latin typeface="Open Sans Light"/>
                <a:cs typeface="Open Sans Light"/>
              </a:defRPr>
            </a:lvl1pPr>
          </a:lstStyle>
          <a:p>
            <a:r>
              <a:rPr lang="zh-CN" altLang="en-US" sz="2400">
                <a:sym typeface="+mn-lt"/>
              </a:rPr>
              <a:t>部署文档</a:t>
            </a:r>
            <a:r>
              <a:rPr lang="en-US" altLang="zh-CN" sz="2400">
                <a:sym typeface="+mn-lt"/>
              </a:rPr>
              <a:t>&amp;PPT</a:t>
            </a:r>
            <a:r>
              <a:rPr lang="zh-CN" altLang="en-US" sz="2400">
                <a:sym typeface="+mn-lt"/>
              </a:rPr>
              <a:t>制作</a:t>
            </a:r>
            <a:endParaRPr lang="zh-CN" altLang="en-US" sz="2400">
              <a:sym typeface="+mn-lt"/>
            </a:endParaRPr>
          </a:p>
        </p:txBody>
      </p:sp>
      <p:sp>
        <p:nvSpPr>
          <p:cNvPr id="38" name="文本框 37"/>
          <p:cNvSpPr txBox="1"/>
          <p:nvPr/>
        </p:nvSpPr>
        <p:spPr>
          <a:xfrm>
            <a:off x="4007485" y="2997200"/>
            <a:ext cx="2037715" cy="2371090"/>
          </a:xfrm>
          <a:prstGeom prst="rect">
            <a:avLst/>
          </a:prstGeom>
          <a:noFill/>
        </p:spPr>
        <p:txBody>
          <a:bodyPr wrap="square" rtlCol="0" anchor="ctr">
            <a:noAutofit/>
          </a:bodyPr>
          <a:lstStyle>
            <a:defPPr>
              <a:defRPr lang="zh-CN"/>
            </a:defPPr>
            <a:lvl1pPr>
              <a:lnSpc>
                <a:spcPct val="130000"/>
              </a:lnSpc>
              <a:defRPr sz="1200">
                <a:solidFill>
                  <a:schemeClr val="tx2"/>
                </a:solidFill>
                <a:latin typeface="Open Sans Light"/>
                <a:cs typeface="Open Sans Light"/>
              </a:defRPr>
            </a:lvl1pPr>
          </a:lstStyle>
          <a:p>
            <a:r>
              <a:rPr lang="zh-CN" altLang="en-US" sz="2400">
                <a:sym typeface="+mn-lt"/>
              </a:rPr>
              <a:t>用户手册</a:t>
            </a:r>
            <a:r>
              <a:rPr lang="en-US" altLang="zh-CN" sz="2400">
                <a:sym typeface="+mn-lt"/>
              </a:rPr>
              <a:t>&amp;PPT</a:t>
            </a:r>
            <a:r>
              <a:rPr lang="zh-CN" altLang="en-US" sz="2400">
                <a:sym typeface="+mn-lt"/>
              </a:rPr>
              <a:t>制作</a:t>
            </a:r>
            <a:endParaRPr lang="zh-CN" altLang="en-US" sz="2400">
              <a:sym typeface="+mn-lt"/>
            </a:endParaRPr>
          </a:p>
        </p:txBody>
      </p:sp>
      <p:sp>
        <p:nvSpPr>
          <p:cNvPr id="39" name="文本框 38"/>
          <p:cNvSpPr txBox="1"/>
          <p:nvPr/>
        </p:nvSpPr>
        <p:spPr>
          <a:xfrm>
            <a:off x="1415415" y="3536315"/>
            <a:ext cx="1989455" cy="1292860"/>
          </a:xfrm>
          <a:prstGeom prst="rect">
            <a:avLst/>
          </a:prstGeom>
          <a:noFill/>
        </p:spPr>
        <p:txBody>
          <a:bodyPr wrap="square" rtlCol="0" anchor="ctr">
            <a:noAutofit/>
          </a:bodyPr>
          <a:lstStyle>
            <a:defPPr>
              <a:defRPr lang="zh-CN"/>
            </a:defPPr>
            <a:lvl1pPr>
              <a:lnSpc>
                <a:spcPct val="130000"/>
              </a:lnSpc>
              <a:defRPr sz="1200">
                <a:solidFill>
                  <a:schemeClr val="tx2"/>
                </a:solidFill>
                <a:latin typeface="Open Sans Light"/>
                <a:cs typeface="Open Sans Light"/>
              </a:defRPr>
            </a:lvl1pPr>
          </a:lstStyle>
          <a:p>
            <a:r>
              <a:rPr lang="zh-CN" altLang="en-US" sz="2400">
                <a:sym typeface="+mn-lt"/>
              </a:rPr>
              <a:t>实现文档</a:t>
            </a:r>
            <a:r>
              <a:rPr lang="en-US" altLang="zh-CN" sz="2400">
                <a:sym typeface="+mn-lt"/>
              </a:rPr>
              <a:t>&amp;</a:t>
            </a:r>
            <a:r>
              <a:rPr lang="zh-CN" altLang="en-US" sz="2400">
                <a:sym typeface="+mn-lt"/>
              </a:rPr>
              <a:t>录屏讲解</a:t>
            </a:r>
            <a:endParaRPr lang="zh-CN" altLang="en-US" sz="2400">
              <a:sym typeface="+mn-lt"/>
            </a:endParaRPr>
          </a:p>
        </p:txBody>
      </p:sp>
      <p:sp>
        <p:nvSpPr>
          <p:cNvPr id="2" name="i$ľíḑe"/>
          <p:cNvSpPr/>
          <p:nvPr>
            <p:custDataLst>
              <p:tags r:id="rId1"/>
            </p:custDataLst>
          </p:nvPr>
        </p:nvSpPr>
        <p:spPr>
          <a:xfrm>
            <a:off x="8976587" y="1845291"/>
            <a:ext cx="1924457" cy="675868"/>
          </a:xfrm>
          <a:custGeom>
            <a:avLst/>
            <a:gdLst/>
            <a:ahLst/>
            <a:cxnLst/>
            <a:rect l="l" t="t" r="r" b="b"/>
            <a:pathLst>
              <a:path w="1296908" h="519689">
                <a:moveTo>
                  <a:pt x="0" y="0"/>
                </a:moveTo>
                <a:lnTo>
                  <a:pt x="1296908" y="0"/>
                </a:lnTo>
                <a:lnTo>
                  <a:pt x="1296908" y="360208"/>
                </a:lnTo>
                <a:lnTo>
                  <a:pt x="740953" y="360208"/>
                </a:lnTo>
                <a:lnTo>
                  <a:pt x="648454" y="519689"/>
                </a:lnTo>
                <a:lnTo>
                  <a:pt x="555956" y="360208"/>
                </a:lnTo>
                <a:lnTo>
                  <a:pt x="0" y="360208"/>
                </a:lnTo>
                <a:close/>
              </a:path>
            </a:pathLst>
          </a:cu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wrap="none" tIns="144000" anchor="t" anchorCtr="1">
            <a:normAutofit/>
            <a:scene3d>
              <a:camera prst="orthographicFront"/>
              <a:lightRig rig="threePt" dir="t"/>
            </a:scene3d>
            <a:sp3d contourW="12700"/>
          </a:bodyPr>
          <a:lstStyle/>
          <a:p>
            <a:pPr algn="ctr">
              <a:lnSpc>
                <a:spcPct val="80000"/>
              </a:lnSpc>
              <a:buClr>
                <a:prstClr val="white"/>
              </a:buClr>
              <a:defRPr/>
            </a:pPr>
            <a:r>
              <a:rPr lang="zh-CN" altLang="en-US" sz="2400">
                <a:solidFill>
                  <a:schemeClr val="bg1"/>
                </a:solidFill>
                <a:latin typeface="+mj-ea"/>
                <a:ea typeface="+mj-ea"/>
              </a:rPr>
              <a:t>尚然</a:t>
            </a:r>
            <a:endParaRPr lang="zh-CN" altLang="en-US" sz="2400">
              <a:solidFill>
                <a:schemeClr val="bg1"/>
              </a:solidFill>
              <a:latin typeface="+mj-ea"/>
              <a:ea typeface="+mj-ea"/>
            </a:endParaRPr>
          </a:p>
        </p:txBody>
      </p:sp>
    </p:spTree>
  </p:cSld>
  <p:clrMapOvr>
    <a:masterClrMapping/>
  </p:clrMapOvr>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40.xml><?xml version="1.0" encoding="utf-8"?>
<p:tagLst xmlns:p="http://schemas.openxmlformats.org/presentationml/2006/main">
  <p:tag name="KSO_WM_BEAUTIFY_FLAG" val=""/>
</p:tagLst>
</file>

<file path=ppt/tags/tag41.xml><?xml version="1.0" encoding="utf-8"?>
<p:tagLst xmlns:p="http://schemas.openxmlformats.org/presentationml/2006/main">
  <p:tag name="KSO_WM_BEAUTIFY_FLAG" val=""/>
</p:tagLst>
</file>

<file path=ppt/tags/tag42.xml><?xml version="1.0" encoding="utf-8"?>
<p:tagLst xmlns:p="http://schemas.openxmlformats.org/presentationml/2006/main">
  <p:tag name="COMMONDATA" val="eyJjb3VudCI6MiwiaGRpZCI6IjljMTEyZTc5ZDMzM2EzOTVkMWQwZjc0YWM4NzY3MGUxIiwidXNlckNvdW50IjoyfQ=="/>
  <p:tag name="commondata" val="eyJjb3VudCI6MywiaGRpZCI6IjljMTEyZTc5ZDMzM2EzOTVkMWQwZjc0YWM4NzY3MGUxIiwidXNlckNvdW50IjozfQ=="/>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14_Office 主题">
  <a:themeElements>
    <a:clrScheme name="自定义 1593">
      <a:dk1>
        <a:sysClr val="windowText" lastClr="000000"/>
      </a:dk1>
      <a:lt1>
        <a:sysClr val="window" lastClr="FFFFFF"/>
      </a:lt1>
      <a:dk2>
        <a:srgbClr val="586B76"/>
      </a:dk2>
      <a:lt2>
        <a:srgbClr val="E7E6E6"/>
      </a:lt2>
      <a:accent1>
        <a:srgbClr val="8A979F"/>
      </a:accent1>
      <a:accent2>
        <a:srgbClr val="C8B7AF"/>
      </a:accent2>
      <a:accent3>
        <a:srgbClr val="B79093"/>
      </a:accent3>
      <a:accent4>
        <a:srgbClr val="88C1D4"/>
      </a:accent4>
      <a:accent5>
        <a:srgbClr val="4472C4"/>
      </a:accent5>
      <a:accent6>
        <a:srgbClr val="70AD47"/>
      </a:accent6>
      <a:hlink>
        <a:srgbClr val="0563C1"/>
      </a:hlink>
      <a:folHlink>
        <a:srgbClr val="954F72"/>
      </a:folHlink>
    </a:clrScheme>
    <a:fontScheme name="自定义 30">
      <a:majorFont>
        <a:latin typeface="Open Sans"/>
        <a:ea typeface="思源宋体 CN"/>
        <a:cs typeface=""/>
      </a:majorFont>
      <a:minorFont>
        <a:latin typeface="Open Sans Light"/>
        <a:ea typeface="思源黑体 CN Normal"/>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2603</Words>
  <Application>WPS 演示</Application>
  <PresentationFormat>宽屏</PresentationFormat>
  <Paragraphs>321</Paragraphs>
  <Slides>39</Slides>
  <Notes>7</Notes>
  <HiddenSlides>0</HiddenSlides>
  <MMClips>0</MMClips>
  <ScaleCrop>false</ScaleCrop>
  <HeadingPairs>
    <vt:vector size="6" baseType="variant">
      <vt:variant>
        <vt:lpstr>已用的字体</vt:lpstr>
      </vt:variant>
      <vt:variant>
        <vt:i4>21</vt:i4>
      </vt:variant>
      <vt:variant>
        <vt:lpstr>主题</vt:lpstr>
      </vt:variant>
      <vt:variant>
        <vt:i4>1</vt:i4>
      </vt:variant>
      <vt:variant>
        <vt:lpstr>幻灯片标题</vt:lpstr>
      </vt:variant>
      <vt:variant>
        <vt:i4>39</vt:i4>
      </vt:variant>
    </vt:vector>
  </HeadingPairs>
  <TitlesOfParts>
    <vt:vector size="61" baseType="lpstr">
      <vt:lpstr>Arial</vt:lpstr>
      <vt:lpstr>宋体</vt:lpstr>
      <vt:lpstr>Wingdings</vt:lpstr>
      <vt:lpstr>DIN-BlackItalic</vt:lpstr>
      <vt:lpstr>Segoe Print</vt:lpstr>
      <vt:lpstr>思源宋体 CN</vt:lpstr>
      <vt:lpstr>Open Sans Light</vt:lpstr>
      <vt:lpstr>思源宋体 CN Heavy</vt:lpstr>
      <vt:lpstr>Times New Roman</vt:lpstr>
      <vt:lpstr>Open Sans</vt:lpstr>
      <vt:lpstr>思源黑体 CN Normal</vt:lpstr>
      <vt:lpstr>黑体</vt:lpstr>
      <vt:lpstr>微软雅黑</vt:lpstr>
      <vt:lpstr>Arial Unicode MS</vt:lpstr>
      <vt:lpstr>Calibri</vt:lpstr>
      <vt:lpstr>Open Sans Light</vt:lpstr>
      <vt:lpstr>苹方 常规</vt:lpstr>
      <vt:lpstr>Gill Sans</vt:lpstr>
      <vt:lpstr>等线</vt:lpstr>
      <vt:lpstr>Gill Sans MT</vt:lpstr>
      <vt:lpstr>思源宋体 CN</vt:lpstr>
      <vt:lpstr>14_Office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十二月运营月报</dc:title>
  <dc:creator>Administrator</dc:creator>
  <cp:lastModifiedBy>刘波</cp:lastModifiedBy>
  <cp:revision>1894</cp:revision>
  <dcterms:created xsi:type="dcterms:W3CDTF">2016-08-03T02:49:00Z</dcterms:created>
  <dcterms:modified xsi:type="dcterms:W3CDTF">2023-12-23T16:18:33Z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2052-12.1.0.15990</vt:lpwstr>
  </property>
  <property fmtid="{D5CDD505-2E9C-101B-9397-08002B2CF9AE}" pid="3" name="ICV">
    <vt:lpwstr>1F2E5581B80B46C78AF0413E305038CC_12</vt:lpwstr>
  </property>
  <property fmtid="{D5CDD505-2E9C-101B-9397-08002B2CF9AE}" pid="4" name="KSOTemplateUUID">
    <vt:lpwstr>v1.0_mb_fF0beSAkRE0LBDKc8GDxag==</vt:lpwstr>
  </property>
</Properties>
</file>

<file path=docProps/thumbnail.jpeg>
</file>